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modernComment_8E7_5713DFB9.xml" ContentType="application/vnd.ms-powerpoint.comments+xml"/>
  <Override PartName="/ppt/notesSlides/notesSlide10.xml" ContentType="application/vnd.openxmlformats-officedocument.presentationml.notesSlide+xml"/>
  <Override PartName="/ppt/comments/modernComment_8EB_13BF91D5.xml" ContentType="application/vnd.ms-powerpoint.comments+xml"/>
  <Override PartName="/ppt/notesSlides/notesSlide11.xml" ContentType="application/vnd.openxmlformats-officedocument.presentationml.notesSlide+xml"/>
  <Override PartName="/ppt/comments/modernComment_8F3_DF147B0D.xml" ContentType="application/vnd.ms-powerpoint.comments+xml"/>
  <Override PartName="/ppt/notesSlides/notesSlide12.xml" ContentType="application/vnd.openxmlformats-officedocument.presentationml.notesSlide+xml"/>
  <Override PartName="/ppt/comments/modernComment_8F4_40D7693D.xml" ContentType="application/vnd.ms-powerpoint.comments+xml"/>
  <Override PartName="/ppt/notesSlides/notesSlide13.xml" ContentType="application/vnd.openxmlformats-officedocument.presentationml.notesSlide+xml"/>
  <Override PartName="/ppt/comments/modernComment_8F5_DC6B9FAD.xml" ContentType="application/vnd.ms-powerpoint.comments+xml"/>
  <Override PartName="/ppt/notesSlides/notesSlide14.xml" ContentType="application/vnd.openxmlformats-officedocument.presentationml.notesSlide+xml"/>
  <Override PartName="/ppt/comments/modernComment_8CF_12FF00D1.xml" ContentType="application/vnd.ms-powerpoint.comments+xml"/>
  <Override PartName="/ppt/notesSlides/notesSlide15.xml" ContentType="application/vnd.openxmlformats-officedocument.presentationml.notesSlide+xml"/>
  <Override PartName="/ppt/comments/modernComment_8D0_E5D77BA9.xml" ContentType="application/vnd.ms-powerpoint.comment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omments/modernComment_8F0_D77FE309.xml" ContentType="application/vnd.ms-powerpoint.comment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omments/modernComment_8CD_E199EF94.xml" ContentType="application/vnd.ms-powerpoint.comment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725" r:id="rId5"/>
    <p:sldMasterId id="2147483732" r:id="rId6"/>
  </p:sldMasterIdLst>
  <p:notesMasterIdLst>
    <p:notesMasterId r:id="rId43"/>
  </p:notesMasterIdLst>
  <p:handoutMasterIdLst>
    <p:handoutMasterId r:id="rId44"/>
  </p:handoutMasterIdLst>
  <p:sldIdLst>
    <p:sldId id="257" r:id="rId7"/>
    <p:sldId id="2232" r:id="rId8"/>
    <p:sldId id="2276" r:id="rId9"/>
    <p:sldId id="266" r:id="rId10"/>
    <p:sldId id="2269" r:id="rId11"/>
    <p:sldId id="2231" r:id="rId12"/>
    <p:sldId id="2243" r:id="rId13"/>
    <p:sldId id="2278" r:id="rId14"/>
    <p:sldId id="2279" r:id="rId15"/>
    <p:sldId id="2283" r:id="rId16"/>
    <p:sldId id="2295" r:id="rId17"/>
    <p:sldId id="2291" r:id="rId18"/>
    <p:sldId id="2292" r:id="rId19"/>
    <p:sldId id="2293" r:id="rId20"/>
    <p:sldId id="2255" r:id="rId21"/>
    <p:sldId id="2256" r:id="rId22"/>
    <p:sldId id="2254" r:id="rId23"/>
    <p:sldId id="2281" r:id="rId24"/>
    <p:sldId id="2272" r:id="rId25"/>
    <p:sldId id="2282" r:id="rId26"/>
    <p:sldId id="2268" r:id="rId27"/>
    <p:sldId id="2286" r:id="rId28"/>
    <p:sldId id="2249" r:id="rId29"/>
    <p:sldId id="2238" r:id="rId30"/>
    <p:sldId id="2288" r:id="rId31"/>
    <p:sldId id="2239" r:id="rId32"/>
    <p:sldId id="2253" r:id="rId33"/>
    <p:sldId id="2259" r:id="rId34"/>
    <p:sldId id="272" r:id="rId35"/>
    <p:sldId id="2287" r:id="rId36"/>
    <p:sldId id="2270" r:id="rId37"/>
    <p:sldId id="2284" r:id="rId38"/>
    <p:sldId id="2241" r:id="rId39"/>
    <p:sldId id="2285" r:id="rId40"/>
    <p:sldId id="2235" r:id="rId41"/>
    <p:sldId id="2273" r:id="rId42"/>
  </p:sldIdLst>
  <p:sldSz cx="9144000" cy="6858000" type="screen4x3"/>
  <p:notesSz cx="6858000" cy="9144000"/>
  <p:defaultTextStyle>
    <a:defPPr>
      <a:defRPr lang="en-US"/>
    </a:defPPr>
    <a:lvl1pPr algn="l" defTabSz="457200" rtl="0" fontAlgn="base">
      <a:spcBef>
        <a:spcPct val="0"/>
      </a:spcBef>
      <a:spcAft>
        <a:spcPct val="0"/>
      </a:spcAft>
      <a:defRPr sz="2400" kern="1200">
        <a:solidFill>
          <a:schemeClr val="tx1"/>
        </a:solidFill>
        <a:latin typeface="Calibri" charset="0"/>
        <a:ea typeface="MS PGothic" charset="0"/>
        <a:cs typeface="MS PGothic" charset="0"/>
      </a:defRPr>
    </a:lvl1pPr>
    <a:lvl2pPr marL="457200" algn="l" defTabSz="457200" rtl="0" fontAlgn="base">
      <a:spcBef>
        <a:spcPct val="0"/>
      </a:spcBef>
      <a:spcAft>
        <a:spcPct val="0"/>
      </a:spcAft>
      <a:defRPr sz="2400" kern="1200">
        <a:solidFill>
          <a:schemeClr val="tx1"/>
        </a:solidFill>
        <a:latin typeface="Calibri" charset="0"/>
        <a:ea typeface="MS PGothic" charset="0"/>
        <a:cs typeface="MS PGothic" charset="0"/>
      </a:defRPr>
    </a:lvl2pPr>
    <a:lvl3pPr marL="914400" algn="l" defTabSz="457200" rtl="0" fontAlgn="base">
      <a:spcBef>
        <a:spcPct val="0"/>
      </a:spcBef>
      <a:spcAft>
        <a:spcPct val="0"/>
      </a:spcAft>
      <a:defRPr sz="2400" kern="1200">
        <a:solidFill>
          <a:schemeClr val="tx1"/>
        </a:solidFill>
        <a:latin typeface="Calibri" charset="0"/>
        <a:ea typeface="MS PGothic" charset="0"/>
        <a:cs typeface="MS PGothic" charset="0"/>
      </a:defRPr>
    </a:lvl3pPr>
    <a:lvl4pPr marL="1371600" algn="l" defTabSz="457200" rtl="0" fontAlgn="base">
      <a:spcBef>
        <a:spcPct val="0"/>
      </a:spcBef>
      <a:spcAft>
        <a:spcPct val="0"/>
      </a:spcAft>
      <a:defRPr sz="2400" kern="1200">
        <a:solidFill>
          <a:schemeClr val="tx1"/>
        </a:solidFill>
        <a:latin typeface="Calibri" charset="0"/>
        <a:ea typeface="MS PGothic" charset="0"/>
        <a:cs typeface="MS PGothic" charset="0"/>
      </a:defRPr>
    </a:lvl4pPr>
    <a:lvl5pPr marL="1828800" algn="l" defTabSz="457200" rtl="0" fontAlgn="base">
      <a:spcBef>
        <a:spcPct val="0"/>
      </a:spcBef>
      <a:spcAft>
        <a:spcPct val="0"/>
      </a:spcAft>
      <a:defRPr sz="2400" kern="1200">
        <a:solidFill>
          <a:schemeClr val="tx1"/>
        </a:solidFill>
        <a:latin typeface="Calibri" charset="0"/>
        <a:ea typeface="MS PGothic" charset="0"/>
        <a:cs typeface="MS PGothic" charset="0"/>
      </a:defRPr>
    </a:lvl5pPr>
    <a:lvl6pPr marL="2286000" algn="l" defTabSz="457200" rtl="0" eaLnBrk="1" latinLnBrk="0" hangingPunct="1">
      <a:defRPr sz="2400" kern="1200">
        <a:solidFill>
          <a:schemeClr val="tx1"/>
        </a:solidFill>
        <a:latin typeface="Calibri" charset="0"/>
        <a:ea typeface="MS PGothic" charset="0"/>
        <a:cs typeface="MS PGothic" charset="0"/>
      </a:defRPr>
    </a:lvl6pPr>
    <a:lvl7pPr marL="2743200" algn="l" defTabSz="457200" rtl="0" eaLnBrk="1" latinLnBrk="0" hangingPunct="1">
      <a:defRPr sz="2400" kern="1200">
        <a:solidFill>
          <a:schemeClr val="tx1"/>
        </a:solidFill>
        <a:latin typeface="Calibri" charset="0"/>
        <a:ea typeface="MS PGothic" charset="0"/>
        <a:cs typeface="MS PGothic" charset="0"/>
      </a:defRPr>
    </a:lvl7pPr>
    <a:lvl8pPr marL="3200400" algn="l" defTabSz="457200" rtl="0" eaLnBrk="1" latinLnBrk="0" hangingPunct="1">
      <a:defRPr sz="2400" kern="1200">
        <a:solidFill>
          <a:schemeClr val="tx1"/>
        </a:solidFill>
        <a:latin typeface="Calibri" charset="0"/>
        <a:ea typeface="MS PGothic" charset="0"/>
        <a:cs typeface="MS PGothic" charset="0"/>
      </a:defRPr>
    </a:lvl8pPr>
    <a:lvl9pPr marL="3657600" algn="l" defTabSz="457200" rtl="0" eaLnBrk="1" latinLnBrk="0" hangingPunct="1">
      <a:defRPr sz="2400" kern="1200">
        <a:solidFill>
          <a:schemeClr val="tx1"/>
        </a:solidFill>
        <a:latin typeface="Calibri" charset="0"/>
        <a:ea typeface="MS PGothic" charset="0"/>
        <a:cs typeface="MS PGothic"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EEC5E4B-6942-BCB4-F448-037CECB64622}" name="Poll van de, Rowan" initials="Rv" userId="S::r.vande.poll@gelderland.nl::d61da7d4-d1f2-4ce7-90ec-5872f5b3d55b" providerId="AD"/>
  <p188:author id="{3C39C3D2-B61C-7C43-65FD-A0055CDE1D62}" name="Stuart, Mireille" initials="MS" userId="Stuart, Mireille" providerId="None"/>
  <p188:author id="{B4C20CF9-7BE5-8293-5254-B5F361A2767F}" name="Rowan van de Poll | BPM Consult" initials="Rv" userId="S::rp@bpmconsult.com::d89d4ca1-d32e-48f2-b614-f12fad0cc9d4"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A4E4"/>
    <a:srgbClr val="91C370"/>
    <a:srgbClr val="2F3640"/>
    <a:srgbClr val="EE7202"/>
    <a:srgbClr val="FFDD42"/>
    <a:srgbClr val="2E5A88"/>
    <a:srgbClr val="000000"/>
    <a:srgbClr val="4F524E"/>
    <a:srgbClr val="48A842"/>
    <a:srgbClr val="D354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1F1698-5CF2-06B5-8B5E-359CDA515B40}" v="3" dt="2026-10-12T09:00:15.139"/>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368" y="5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microsoft.com/office/2016/11/relationships/changesInfo" Target="changesInfos/changesInfo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2.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uart, Mireille" userId="ae6ad200-8c0a-46db-b6ce-b917b6ab6751" providerId="ADAL" clId="{6A81D152-FE33-4D61-816D-518049C4B9E2}"/>
    <pc:docChg chg="custSel modSld">
      <pc:chgData name="Stuart, Mireille" userId="ae6ad200-8c0a-46db-b6ce-b917b6ab6751" providerId="ADAL" clId="{6A81D152-FE33-4D61-816D-518049C4B9E2}" dt="2026-10-08T16:28:12.868" v="1102" actId="20577"/>
      <pc:docMkLst>
        <pc:docMk/>
      </pc:docMkLst>
      <pc:sldChg chg="modSp mod modCm">
        <pc:chgData name="Stuart, Mireille" userId="ae6ad200-8c0a-46db-b6ce-b917b6ab6751" providerId="ADAL" clId="{6A81D152-FE33-4D61-816D-518049C4B9E2}" dt="2026-10-08T16:28:12.868" v="1102" actId="20577"/>
        <pc:sldMkLst>
          <pc:docMk/>
          <pc:sldMk cId="3784961940" sldId="2253"/>
        </pc:sldMkLst>
        <pc:graphicFrameChg chg="modGraphic">
          <ac:chgData name="Stuart, Mireille" userId="ae6ad200-8c0a-46db-b6ce-b917b6ab6751" providerId="ADAL" clId="{6A81D152-FE33-4D61-816D-518049C4B9E2}" dt="2026-10-08T16:28:12.868" v="1102" actId="20577"/>
          <ac:graphicFrameMkLst>
            <pc:docMk/>
            <pc:sldMk cId="3784961940" sldId="2253"/>
            <ac:graphicFrameMk id="2" creationId="{16C37255-A19E-7CCD-5C3D-9AF00FF64C4C}"/>
          </ac:graphicFrameMkLst>
        </pc:graphicFrameChg>
        <pc:extLst>
          <p:ext xmlns:p="http://schemas.openxmlformats.org/presentationml/2006/main" uri="{D6D511B9-2390-475A-947B-AFAB55BFBCF1}">
            <pc226:cmChg xmlns:pc226="http://schemas.microsoft.com/office/powerpoint/2022/06/main/command" chg="mod">
              <pc226:chgData name="Stuart, Mireille" userId="ae6ad200-8c0a-46db-b6ce-b917b6ab6751" providerId="ADAL" clId="{6A81D152-FE33-4D61-816D-518049C4B9E2}" dt="2026-10-08T16:28:12.868" v="1102" actId="20577"/>
              <pc2:cmMkLst xmlns:pc2="http://schemas.microsoft.com/office/powerpoint/2019/9/main/command">
                <pc:docMk/>
                <pc:sldMk cId="3784961940" sldId="2253"/>
                <pc2:cmMk id="{53829A91-AFA6-4A3F-801C-4440538ED40A}"/>
              </pc2:cmMkLst>
            </pc226:cmChg>
          </p:ext>
        </pc:extLst>
      </pc:sldChg>
      <pc:sldChg chg="modSp mod">
        <pc:chgData name="Stuart, Mireille" userId="ae6ad200-8c0a-46db-b6ce-b917b6ab6751" providerId="ADAL" clId="{6A81D152-FE33-4D61-816D-518049C4B9E2}" dt="2026-10-08T16:07:41.878" v="931" actId="20577"/>
        <pc:sldMkLst>
          <pc:docMk/>
          <pc:sldMk cId="2520831060" sldId="2254"/>
        </pc:sldMkLst>
        <pc:graphicFrameChg chg="modGraphic">
          <ac:chgData name="Stuart, Mireille" userId="ae6ad200-8c0a-46db-b6ce-b917b6ab6751" providerId="ADAL" clId="{6A81D152-FE33-4D61-816D-518049C4B9E2}" dt="2026-10-08T16:07:41.878" v="931" actId="20577"/>
          <ac:graphicFrameMkLst>
            <pc:docMk/>
            <pc:sldMk cId="2520831060" sldId="2254"/>
            <ac:graphicFrameMk id="2" creationId="{F040A59C-3996-3665-E7E8-778D265FB69E}"/>
          </ac:graphicFrameMkLst>
        </pc:graphicFrameChg>
      </pc:sldChg>
      <pc:sldChg chg="modSp mod modCm">
        <pc:chgData name="Stuart, Mireille" userId="ae6ad200-8c0a-46db-b6ce-b917b6ab6751" providerId="ADAL" clId="{6A81D152-FE33-4D61-816D-518049C4B9E2}" dt="2026-10-08T14:28:58.408" v="914" actId="20577"/>
        <pc:sldMkLst>
          <pc:docMk/>
          <pc:sldMk cId="318701777" sldId="2255"/>
        </pc:sldMkLst>
        <pc:spChg chg="mod">
          <ac:chgData name="Stuart, Mireille" userId="ae6ad200-8c0a-46db-b6ce-b917b6ab6751" providerId="ADAL" clId="{6A81D152-FE33-4D61-816D-518049C4B9E2}" dt="2026-10-08T14:28:58.408" v="914" actId="20577"/>
          <ac:spMkLst>
            <pc:docMk/>
            <pc:sldMk cId="318701777" sldId="2255"/>
            <ac:spMk id="8" creationId="{F42F8C21-5302-DC27-BAA4-D0E1306235C3}"/>
          </ac:spMkLst>
        </pc:spChg>
        <pc:extLst>
          <p:ext xmlns:p="http://schemas.openxmlformats.org/presentationml/2006/main" uri="{D6D511B9-2390-475A-947B-AFAB55BFBCF1}">
            <pc226:cmChg xmlns:pc226="http://schemas.microsoft.com/office/powerpoint/2022/06/main/command" chg="mod">
              <pc226:chgData name="Stuart, Mireille" userId="ae6ad200-8c0a-46db-b6ce-b917b6ab6751" providerId="ADAL" clId="{6A81D152-FE33-4D61-816D-518049C4B9E2}" dt="2026-10-08T14:28:58.408" v="914" actId="20577"/>
              <pc2:cmMkLst xmlns:pc2="http://schemas.microsoft.com/office/powerpoint/2019/9/main/command">
                <pc:docMk/>
                <pc:sldMk cId="318701777" sldId="2255"/>
                <pc2:cmMk id="{2E92658F-E8C9-411C-A406-BB5797F9BA7D}"/>
              </pc2:cmMkLst>
            </pc226:cmChg>
          </p:ext>
        </pc:extLst>
      </pc:sldChg>
      <pc:sldChg chg="modSp mod">
        <pc:chgData name="Stuart, Mireille" userId="ae6ad200-8c0a-46db-b6ce-b917b6ab6751" providerId="ADAL" clId="{6A81D152-FE33-4D61-816D-518049C4B9E2}" dt="2026-10-08T12:11:09.446" v="204" actId="20577"/>
        <pc:sldMkLst>
          <pc:docMk/>
          <pc:sldMk cId="3346816802" sldId="2269"/>
        </pc:sldMkLst>
        <pc:spChg chg="mod">
          <ac:chgData name="Stuart, Mireille" userId="ae6ad200-8c0a-46db-b6ce-b917b6ab6751" providerId="ADAL" clId="{6A81D152-FE33-4D61-816D-518049C4B9E2}" dt="2026-10-08T12:11:09.446" v="204" actId="20577"/>
          <ac:spMkLst>
            <pc:docMk/>
            <pc:sldMk cId="3346816802" sldId="2269"/>
            <ac:spMk id="2" creationId="{0C399062-2167-B69E-D47A-F344056DE79A}"/>
          </ac:spMkLst>
        </pc:spChg>
      </pc:sldChg>
      <pc:sldChg chg="modSp mod">
        <pc:chgData name="Stuart, Mireille" userId="ae6ad200-8c0a-46db-b6ce-b917b6ab6751" providerId="ADAL" clId="{6A81D152-FE33-4D61-816D-518049C4B9E2}" dt="2026-10-08T16:27:08.386" v="1089" actId="20577"/>
        <pc:sldMkLst>
          <pc:docMk/>
          <pc:sldMk cId="15504545" sldId="2270"/>
        </pc:sldMkLst>
        <pc:spChg chg="mod">
          <ac:chgData name="Stuart, Mireille" userId="ae6ad200-8c0a-46db-b6ce-b917b6ab6751" providerId="ADAL" clId="{6A81D152-FE33-4D61-816D-518049C4B9E2}" dt="2026-10-08T16:27:08.386" v="1089" actId="20577"/>
          <ac:spMkLst>
            <pc:docMk/>
            <pc:sldMk cId="15504545" sldId="2270"/>
            <ac:spMk id="2" creationId="{99A2BE0D-29E2-F070-D4A1-0B79638CB0B3}"/>
          </ac:spMkLst>
        </pc:spChg>
      </pc:sldChg>
      <pc:sldChg chg="modSp mod">
        <pc:chgData name="Stuart, Mireille" userId="ae6ad200-8c0a-46db-b6ce-b917b6ab6751" providerId="ADAL" clId="{6A81D152-FE33-4D61-816D-518049C4B9E2}" dt="2026-10-08T16:27:47.421" v="1100" actId="20577"/>
        <pc:sldMkLst>
          <pc:docMk/>
          <pc:sldMk cId="250961386" sldId="2284"/>
        </pc:sldMkLst>
        <pc:graphicFrameChg chg="modGraphic">
          <ac:chgData name="Stuart, Mireille" userId="ae6ad200-8c0a-46db-b6ce-b917b6ab6751" providerId="ADAL" clId="{6A81D152-FE33-4D61-816D-518049C4B9E2}" dt="2026-10-08T16:27:47.421" v="1100" actId="20577"/>
          <ac:graphicFrameMkLst>
            <pc:docMk/>
            <pc:sldMk cId="250961386" sldId="2284"/>
            <ac:graphicFrameMk id="8" creationId="{C066B1F9-BA7E-094F-9CA4-63A210BD2F2C}"/>
          </ac:graphicFrameMkLst>
        </pc:graphicFrameChg>
      </pc:sldChg>
      <pc:sldChg chg="modSp mod">
        <pc:chgData name="Stuart, Mireille" userId="ae6ad200-8c0a-46db-b6ce-b917b6ab6751" providerId="ADAL" clId="{6A81D152-FE33-4D61-816D-518049C4B9E2}" dt="2026-10-08T13:55:33.090" v="454" actId="255"/>
        <pc:sldMkLst>
          <pc:docMk/>
          <pc:sldMk cId="3698040749" sldId="2293"/>
        </pc:sldMkLst>
        <pc:graphicFrameChg chg="modGraphic">
          <ac:chgData name="Stuart, Mireille" userId="ae6ad200-8c0a-46db-b6ce-b917b6ab6751" providerId="ADAL" clId="{6A81D152-FE33-4D61-816D-518049C4B9E2}" dt="2026-10-08T13:55:33.090" v="454" actId="255"/>
          <ac:graphicFrameMkLst>
            <pc:docMk/>
            <pc:sldMk cId="3698040749" sldId="2293"/>
            <ac:graphicFrameMk id="9" creationId="{6491A18C-7B65-0C7D-FAD4-0B30878B6C24}"/>
          </ac:graphicFrameMkLst>
        </pc:graphicFrameChg>
      </pc:sldChg>
    </pc:docChg>
  </pc:docChgLst>
  <pc:docChgLst>
    <pc:chgData name="Rowan Van de Poll" userId="S::r.vande.poll@gelderland.nl::d61da7d4-d1f2-4ce7-90ec-5872f5b3d55b" providerId="AD" clId="Web-{00000000-0000-0000-0000-000000000000}"/>
    <pc:docChg chg="modSld">
      <pc:chgData name="Rowan Van de Poll" userId="S::r.vande.poll@gelderland.nl::d61da7d4-d1f2-4ce7-90ec-5872f5b3d55b" providerId="AD" clId="Web-{00000000-0000-0000-0000-000000000000}" dt="2026-09-14T15:01:32.086" v="1" actId="1076"/>
      <pc:docMkLst>
        <pc:docMk/>
      </pc:docMkLst>
    </pc:docChg>
  </pc:docChgLst>
  <pc:docChgLst>
    <pc:chgData name="Poll van de, Rowan" userId="d61da7d4-d1f2-4ce7-90ec-5872f5b3d55b" providerId="ADAL" clId="{31B60B2F-8759-46B1-BA24-7272D41E4EEC}"/>
    <pc:docChg chg="addSld delSld modSld delMainMaster">
      <pc:chgData name="Poll van de, Rowan" userId="d61da7d4-d1f2-4ce7-90ec-5872f5b3d55b" providerId="ADAL" clId="{31B60B2F-8759-46B1-BA24-7272D41E4EEC}" dt="2026-10-09T07:53:32.831" v="30" actId="404"/>
      <pc:docMkLst>
        <pc:docMk/>
      </pc:docMkLst>
      <pc:sldChg chg="modSp add del mod setBg">
        <pc:chgData name="Poll van de, Rowan" userId="d61da7d4-d1f2-4ce7-90ec-5872f5b3d55b" providerId="ADAL" clId="{31B60B2F-8759-46B1-BA24-7272D41E4EEC}" dt="2026-10-09T07:35:53.189" v="25"/>
        <pc:sldMkLst>
          <pc:docMk/>
          <pc:sldMk cId="2727900509" sldId="257"/>
        </pc:sldMkLst>
        <pc:spChg chg="mod">
          <ac:chgData name="Poll van de, Rowan" userId="d61da7d4-d1f2-4ce7-90ec-5872f5b3d55b" providerId="ADAL" clId="{31B60B2F-8759-46B1-BA24-7272D41E4EEC}" dt="2026-10-08T11:06:36.467" v="17" actId="20577"/>
          <ac:spMkLst>
            <pc:docMk/>
            <pc:sldMk cId="2727900509" sldId="257"/>
            <ac:spMk id="4" creationId="{310267D2-7F3A-3818-9BA6-EC2B09709FE5}"/>
          </ac:spMkLst>
        </pc:spChg>
      </pc:sldChg>
      <pc:sldChg chg="add del">
        <pc:chgData name="Poll van de, Rowan" userId="d61da7d4-d1f2-4ce7-90ec-5872f5b3d55b" providerId="ADAL" clId="{31B60B2F-8759-46B1-BA24-7272D41E4EEC}" dt="2026-10-09T07:35:53.189" v="25"/>
        <pc:sldMkLst>
          <pc:docMk/>
          <pc:sldMk cId="677256993" sldId="266"/>
        </pc:sldMkLst>
      </pc:sldChg>
      <pc:sldChg chg="add del">
        <pc:chgData name="Poll van de, Rowan" userId="d61da7d4-d1f2-4ce7-90ec-5872f5b3d55b" providerId="ADAL" clId="{31B60B2F-8759-46B1-BA24-7272D41E4EEC}" dt="2026-10-08T19:25:18.227" v="21"/>
        <pc:sldMkLst>
          <pc:docMk/>
          <pc:sldMk cId="1065288094" sldId="272"/>
        </pc:sldMkLst>
      </pc:sldChg>
      <pc:sldChg chg="add del">
        <pc:chgData name="Poll van de, Rowan" userId="d61da7d4-d1f2-4ce7-90ec-5872f5b3d55b" providerId="ADAL" clId="{31B60B2F-8759-46B1-BA24-7272D41E4EEC}" dt="2026-10-09T07:35:53.189" v="25"/>
        <pc:sldMkLst>
          <pc:docMk/>
          <pc:sldMk cId="1699968734" sldId="2231"/>
        </pc:sldMkLst>
      </pc:sldChg>
      <pc:sldChg chg="add del">
        <pc:chgData name="Poll van de, Rowan" userId="d61da7d4-d1f2-4ce7-90ec-5872f5b3d55b" providerId="ADAL" clId="{31B60B2F-8759-46B1-BA24-7272D41E4EEC}" dt="2026-10-09T07:35:53.189" v="25"/>
        <pc:sldMkLst>
          <pc:docMk/>
          <pc:sldMk cId="31971245" sldId="2232"/>
        </pc:sldMkLst>
      </pc:sldChg>
      <pc:sldChg chg="add del">
        <pc:chgData name="Poll van de, Rowan" userId="d61da7d4-d1f2-4ce7-90ec-5872f5b3d55b" providerId="ADAL" clId="{31B60B2F-8759-46B1-BA24-7272D41E4EEC}" dt="2026-10-08T19:25:18.227" v="21"/>
        <pc:sldMkLst>
          <pc:docMk/>
          <pc:sldMk cId="7974846" sldId="2235"/>
        </pc:sldMkLst>
      </pc:sldChg>
      <pc:sldChg chg="add del">
        <pc:chgData name="Poll van de, Rowan" userId="d61da7d4-d1f2-4ce7-90ec-5872f5b3d55b" providerId="ADAL" clId="{31B60B2F-8759-46B1-BA24-7272D41E4EEC}" dt="2026-10-09T07:35:53.189" v="25"/>
        <pc:sldMkLst>
          <pc:docMk/>
          <pc:sldMk cId="736451222" sldId="2238"/>
        </pc:sldMkLst>
      </pc:sldChg>
      <pc:sldChg chg="add del">
        <pc:chgData name="Poll van de, Rowan" userId="d61da7d4-d1f2-4ce7-90ec-5872f5b3d55b" providerId="ADAL" clId="{31B60B2F-8759-46B1-BA24-7272D41E4EEC}" dt="2026-10-09T07:35:53.189" v="25"/>
        <pc:sldMkLst>
          <pc:docMk/>
          <pc:sldMk cId="3593680708" sldId="2239"/>
        </pc:sldMkLst>
      </pc:sldChg>
      <pc:sldChg chg="add del">
        <pc:chgData name="Poll van de, Rowan" userId="d61da7d4-d1f2-4ce7-90ec-5872f5b3d55b" providerId="ADAL" clId="{31B60B2F-8759-46B1-BA24-7272D41E4EEC}" dt="2026-10-08T19:25:18.227" v="21"/>
        <pc:sldMkLst>
          <pc:docMk/>
          <pc:sldMk cId="1265639452" sldId="2241"/>
        </pc:sldMkLst>
      </pc:sldChg>
      <pc:sldChg chg="add del">
        <pc:chgData name="Poll van de, Rowan" userId="d61da7d4-d1f2-4ce7-90ec-5872f5b3d55b" providerId="ADAL" clId="{31B60B2F-8759-46B1-BA24-7272D41E4EEC}" dt="2026-10-09T07:35:53.189" v="25"/>
        <pc:sldMkLst>
          <pc:docMk/>
          <pc:sldMk cId="940851271" sldId="2243"/>
        </pc:sldMkLst>
      </pc:sldChg>
      <pc:sldChg chg="add del">
        <pc:chgData name="Poll van de, Rowan" userId="d61da7d4-d1f2-4ce7-90ec-5872f5b3d55b" providerId="ADAL" clId="{31B60B2F-8759-46B1-BA24-7272D41E4EEC}" dt="2026-10-09T07:35:53.189" v="25"/>
        <pc:sldMkLst>
          <pc:docMk/>
          <pc:sldMk cId="34948161" sldId="2249"/>
        </pc:sldMkLst>
      </pc:sldChg>
      <pc:sldChg chg="modSp add del mod">
        <pc:chgData name="Poll van de, Rowan" userId="d61da7d4-d1f2-4ce7-90ec-5872f5b3d55b" providerId="ADAL" clId="{31B60B2F-8759-46B1-BA24-7272D41E4EEC}" dt="2026-10-09T07:51:19.194" v="28" actId="404"/>
        <pc:sldMkLst>
          <pc:docMk/>
          <pc:sldMk cId="3784961940" sldId="2253"/>
        </pc:sldMkLst>
        <pc:spChg chg="mod">
          <ac:chgData name="Poll van de, Rowan" userId="d61da7d4-d1f2-4ce7-90ec-5872f5b3d55b" providerId="ADAL" clId="{31B60B2F-8759-46B1-BA24-7272D41E4EEC}" dt="2026-10-09T07:51:19.194" v="28" actId="404"/>
          <ac:spMkLst>
            <pc:docMk/>
            <pc:sldMk cId="3784961940" sldId="2253"/>
            <ac:spMk id="3" creationId="{58600499-7776-0A3C-7F3E-50CA2A5367D1}"/>
          </ac:spMkLst>
        </pc:spChg>
      </pc:sldChg>
      <pc:sldChg chg="modSp add del mod modCm">
        <pc:chgData name="Poll van de, Rowan" userId="d61da7d4-d1f2-4ce7-90ec-5872f5b3d55b" providerId="ADAL" clId="{31B60B2F-8759-46B1-BA24-7272D41E4EEC}" dt="2026-10-09T07:35:53.189" v="25"/>
        <pc:sldMkLst>
          <pc:docMk/>
          <pc:sldMk cId="2520831060" sldId="2254"/>
        </pc:sldMkLst>
        <pc:graphicFrameChg chg="modGraphic">
          <ac:chgData name="Poll van de, Rowan" userId="d61da7d4-d1f2-4ce7-90ec-5872f5b3d55b" providerId="ADAL" clId="{31B60B2F-8759-46B1-BA24-7272D41E4EEC}" dt="2026-10-08T08:35:24.110" v="11" actId="20577"/>
          <ac:graphicFrameMkLst>
            <pc:docMk/>
            <pc:sldMk cId="2520831060" sldId="2254"/>
            <ac:graphicFrameMk id="2" creationId="{F040A59C-3996-3665-E7E8-778D265FB69E}"/>
          </ac:graphicFrameMkLst>
        </pc:graphicFrameChg>
        <pc:extLst>
          <p:ext xmlns:p="http://schemas.openxmlformats.org/presentationml/2006/main" uri="{D6D511B9-2390-475A-947B-AFAB55BFBCF1}">
            <pc226:cmChg xmlns:pc226="http://schemas.microsoft.com/office/powerpoint/2022/06/main/command" chg="mod">
              <pc226:chgData name="Poll van de, Rowan" userId="d61da7d4-d1f2-4ce7-90ec-5872f5b3d55b" providerId="ADAL" clId="{31B60B2F-8759-46B1-BA24-7272D41E4EEC}" dt="2026-10-08T08:35:24.110" v="11" actId="20577"/>
              <pc2:cmMkLst xmlns:pc2="http://schemas.microsoft.com/office/powerpoint/2019/9/main/command">
                <pc:docMk/>
                <pc:sldMk cId="2520831060" sldId="2254"/>
                <pc2:cmMk id="{03F5A269-5B95-4873-A478-D82B5111E5EE}"/>
              </pc2:cmMkLst>
            </pc226:cmChg>
          </p:ext>
        </pc:extLst>
      </pc:sldChg>
      <pc:sldChg chg="add del">
        <pc:chgData name="Poll van de, Rowan" userId="d61da7d4-d1f2-4ce7-90ec-5872f5b3d55b" providerId="ADAL" clId="{31B60B2F-8759-46B1-BA24-7272D41E4EEC}" dt="2026-10-09T07:35:53.189" v="25"/>
        <pc:sldMkLst>
          <pc:docMk/>
          <pc:sldMk cId="318701777" sldId="2255"/>
        </pc:sldMkLst>
      </pc:sldChg>
      <pc:sldChg chg="add del">
        <pc:chgData name="Poll van de, Rowan" userId="d61da7d4-d1f2-4ce7-90ec-5872f5b3d55b" providerId="ADAL" clId="{31B60B2F-8759-46B1-BA24-7272D41E4EEC}" dt="2026-10-09T07:35:53.189" v="25"/>
        <pc:sldMkLst>
          <pc:docMk/>
          <pc:sldMk cId="3856104361" sldId="2256"/>
        </pc:sldMkLst>
      </pc:sldChg>
      <pc:sldChg chg="modSp add del mod">
        <pc:chgData name="Poll van de, Rowan" userId="d61da7d4-d1f2-4ce7-90ec-5872f5b3d55b" providerId="ADAL" clId="{31B60B2F-8759-46B1-BA24-7272D41E4EEC}" dt="2026-10-09T07:53:32.831" v="30" actId="404"/>
        <pc:sldMkLst>
          <pc:docMk/>
          <pc:sldMk cId="3059381682" sldId="2259"/>
        </pc:sldMkLst>
        <pc:spChg chg="mod">
          <ac:chgData name="Poll van de, Rowan" userId="d61da7d4-d1f2-4ce7-90ec-5872f5b3d55b" providerId="ADAL" clId="{31B60B2F-8759-46B1-BA24-7272D41E4EEC}" dt="2026-10-09T07:53:32.831" v="30" actId="404"/>
          <ac:spMkLst>
            <pc:docMk/>
            <pc:sldMk cId="3059381682" sldId="2259"/>
            <ac:spMk id="3" creationId="{DF62D81F-B3D9-0EE2-F34B-0F1682774FF5}"/>
          </ac:spMkLst>
        </pc:spChg>
      </pc:sldChg>
      <pc:sldChg chg="add del">
        <pc:chgData name="Poll van de, Rowan" userId="d61da7d4-d1f2-4ce7-90ec-5872f5b3d55b" providerId="ADAL" clId="{31B60B2F-8759-46B1-BA24-7272D41E4EEC}" dt="2026-10-09T07:35:53.189" v="25"/>
        <pc:sldMkLst>
          <pc:docMk/>
          <pc:sldMk cId="2104598170" sldId="2268"/>
        </pc:sldMkLst>
      </pc:sldChg>
      <pc:sldChg chg="add del">
        <pc:chgData name="Poll van de, Rowan" userId="d61da7d4-d1f2-4ce7-90ec-5872f5b3d55b" providerId="ADAL" clId="{31B60B2F-8759-46B1-BA24-7272D41E4EEC}" dt="2026-10-09T07:35:53.189" v="25"/>
        <pc:sldMkLst>
          <pc:docMk/>
          <pc:sldMk cId="3346816802" sldId="2269"/>
        </pc:sldMkLst>
      </pc:sldChg>
      <pc:sldChg chg="add del">
        <pc:chgData name="Poll van de, Rowan" userId="d61da7d4-d1f2-4ce7-90ec-5872f5b3d55b" providerId="ADAL" clId="{31B60B2F-8759-46B1-BA24-7272D41E4EEC}" dt="2026-10-08T19:25:18.227" v="21"/>
        <pc:sldMkLst>
          <pc:docMk/>
          <pc:sldMk cId="15504545" sldId="2270"/>
        </pc:sldMkLst>
      </pc:sldChg>
      <pc:sldChg chg="add del">
        <pc:chgData name="Poll van de, Rowan" userId="d61da7d4-d1f2-4ce7-90ec-5872f5b3d55b" providerId="ADAL" clId="{31B60B2F-8759-46B1-BA24-7272D41E4EEC}" dt="2026-10-09T07:35:53.189" v="25"/>
        <pc:sldMkLst>
          <pc:docMk/>
          <pc:sldMk cId="3395251493" sldId="2272"/>
        </pc:sldMkLst>
      </pc:sldChg>
      <pc:sldChg chg="add del">
        <pc:chgData name="Poll van de, Rowan" userId="d61da7d4-d1f2-4ce7-90ec-5872f5b3d55b" providerId="ADAL" clId="{31B60B2F-8759-46B1-BA24-7272D41E4EEC}" dt="2026-10-08T19:25:18.227" v="21"/>
        <pc:sldMkLst>
          <pc:docMk/>
          <pc:sldMk cId="3001178757" sldId="2273"/>
        </pc:sldMkLst>
      </pc:sldChg>
      <pc:sldChg chg="add del">
        <pc:chgData name="Poll van de, Rowan" userId="d61da7d4-d1f2-4ce7-90ec-5872f5b3d55b" providerId="ADAL" clId="{31B60B2F-8759-46B1-BA24-7272D41E4EEC}" dt="2026-10-09T07:35:53.189" v="25"/>
        <pc:sldMkLst>
          <pc:docMk/>
          <pc:sldMk cId="256180106" sldId="2276"/>
        </pc:sldMkLst>
      </pc:sldChg>
      <pc:sldChg chg="add del">
        <pc:chgData name="Poll van de, Rowan" userId="d61da7d4-d1f2-4ce7-90ec-5872f5b3d55b" providerId="ADAL" clId="{31B60B2F-8759-46B1-BA24-7272D41E4EEC}" dt="2026-10-09T07:35:53.189" v="25"/>
        <pc:sldMkLst>
          <pc:docMk/>
          <pc:sldMk cId="3366845619" sldId="2278"/>
        </pc:sldMkLst>
      </pc:sldChg>
      <pc:sldChg chg="add del">
        <pc:chgData name="Poll van de, Rowan" userId="d61da7d4-d1f2-4ce7-90ec-5872f5b3d55b" providerId="ADAL" clId="{31B60B2F-8759-46B1-BA24-7272D41E4EEC}" dt="2026-10-09T07:35:53.189" v="25"/>
        <pc:sldMkLst>
          <pc:docMk/>
          <pc:sldMk cId="1460920249" sldId="2279"/>
        </pc:sldMkLst>
      </pc:sldChg>
      <pc:sldChg chg="add del">
        <pc:chgData name="Poll van de, Rowan" userId="d61da7d4-d1f2-4ce7-90ec-5872f5b3d55b" providerId="ADAL" clId="{31B60B2F-8759-46B1-BA24-7272D41E4EEC}" dt="2026-10-09T07:35:53.189" v="25"/>
        <pc:sldMkLst>
          <pc:docMk/>
          <pc:sldMk cId="3506138363" sldId="2281"/>
        </pc:sldMkLst>
      </pc:sldChg>
      <pc:sldChg chg="add del">
        <pc:chgData name="Poll van de, Rowan" userId="d61da7d4-d1f2-4ce7-90ec-5872f5b3d55b" providerId="ADAL" clId="{31B60B2F-8759-46B1-BA24-7272D41E4EEC}" dt="2026-10-09T07:35:53.189" v="25"/>
        <pc:sldMkLst>
          <pc:docMk/>
          <pc:sldMk cId="273123462" sldId="2282"/>
        </pc:sldMkLst>
      </pc:sldChg>
      <pc:sldChg chg="add del">
        <pc:chgData name="Poll van de, Rowan" userId="d61da7d4-d1f2-4ce7-90ec-5872f5b3d55b" providerId="ADAL" clId="{31B60B2F-8759-46B1-BA24-7272D41E4EEC}" dt="2026-10-09T07:35:53.189" v="25"/>
        <pc:sldMkLst>
          <pc:docMk/>
          <pc:sldMk cId="331321813" sldId="2283"/>
        </pc:sldMkLst>
      </pc:sldChg>
      <pc:sldChg chg="add del">
        <pc:chgData name="Poll van de, Rowan" userId="d61da7d4-d1f2-4ce7-90ec-5872f5b3d55b" providerId="ADAL" clId="{31B60B2F-8759-46B1-BA24-7272D41E4EEC}" dt="2026-10-08T19:25:18.227" v="21"/>
        <pc:sldMkLst>
          <pc:docMk/>
          <pc:sldMk cId="250961386" sldId="2284"/>
        </pc:sldMkLst>
      </pc:sldChg>
      <pc:sldChg chg="add del">
        <pc:chgData name="Poll van de, Rowan" userId="d61da7d4-d1f2-4ce7-90ec-5872f5b3d55b" providerId="ADAL" clId="{31B60B2F-8759-46B1-BA24-7272D41E4EEC}" dt="2026-10-08T19:25:18.227" v="21"/>
        <pc:sldMkLst>
          <pc:docMk/>
          <pc:sldMk cId="150560221" sldId="2285"/>
        </pc:sldMkLst>
      </pc:sldChg>
      <pc:sldChg chg="add del">
        <pc:chgData name="Poll van de, Rowan" userId="d61da7d4-d1f2-4ce7-90ec-5872f5b3d55b" providerId="ADAL" clId="{31B60B2F-8759-46B1-BA24-7272D41E4EEC}" dt="2026-10-09T07:35:53.189" v="25"/>
        <pc:sldMkLst>
          <pc:docMk/>
          <pc:sldMk cId="4029779210" sldId="2286"/>
        </pc:sldMkLst>
      </pc:sldChg>
      <pc:sldChg chg="add del">
        <pc:chgData name="Poll van de, Rowan" userId="d61da7d4-d1f2-4ce7-90ec-5872f5b3d55b" providerId="ADAL" clId="{31B60B2F-8759-46B1-BA24-7272D41E4EEC}" dt="2026-10-08T19:25:18.227" v="21"/>
        <pc:sldMkLst>
          <pc:docMk/>
          <pc:sldMk cId="3650718368" sldId="2287"/>
        </pc:sldMkLst>
      </pc:sldChg>
      <pc:sldChg chg="add del">
        <pc:chgData name="Poll van de, Rowan" userId="d61da7d4-d1f2-4ce7-90ec-5872f5b3d55b" providerId="ADAL" clId="{31B60B2F-8759-46B1-BA24-7272D41E4EEC}" dt="2026-10-09T07:35:53.189" v="25"/>
        <pc:sldMkLst>
          <pc:docMk/>
          <pc:sldMk cId="3615482633" sldId="2288"/>
        </pc:sldMkLst>
      </pc:sldChg>
      <pc:sldChg chg="add del">
        <pc:chgData name="Poll van de, Rowan" userId="d61da7d4-d1f2-4ce7-90ec-5872f5b3d55b" providerId="ADAL" clId="{31B60B2F-8759-46B1-BA24-7272D41E4EEC}" dt="2026-10-09T07:35:53.189" v="25"/>
        <pc:sldMkLst>
          <pc:docMk/>
          <pc:sldMk cId="3742661389" sldId="2291"/>
        </pc:sldMkLst>
      </pc:sldChg>
      <pc:sldChg chg="add del">
        <pc:chgData name="Poll van de, Rowan" userId="d61da7d4-d1f2-4ce7-90ec-5872f5b3d55b" providerId="ADAL" clId="{31B60B2F-8759-46B1-BA24-7272D41E4EEC}" dt="2026-10-09T07:35:53.189" v="25"/>
        <pc:sldMkLst>
          <pc:docMk/>
          <pc:sldMk cId="1087859005" sldId="2292"/>
        </pc:sldMkLst>
      </pc:sldChg>
      <pc:sldChg chg="add del">
        <pc:chgData name="Poll van de, Rowan" userId="d61da7d4-d1f2-4ce7-90ec-5872f5b3d55b" providerId="ADAL" clId="{31B60B2F-8759-46B1-BA24-7272D41E4EEC}" dt="2026-10-09T07:35:53.189" v="25"/>
        <pc:sldMkLst>
          <pc:docMk/>
          <pc:sldMk cId="3698040749" sldId="2293"/>
        </pc:sldMkLst>
      </pc:sldChg>
      <pc:sldChg chg="add del">
        <pc:chgData name="Poll van de, Rowan" userId="d61da7d4-d1f2-4ce7-90ec-5872f5b3d55b" providerId="ADAL" clId="{31B60B2F-8759-46B1-BA24-7272D41E4EEC}" dt="2026-10-09T07:35:53.189" v="25"/>
        <pc:sldMkLst>
          <pc:docMk/>
          <pc:sldMk cId="1523874631" sldId="2295"/>
        </pc:sldMkLst>
      </pc:sldChg>
      <pc:sldMasterChg chg="delSldLayout">
        <pc:chgData name="Poll van de, Rowan" userId="d61da7d4-d1f2-4ce7-90ec-5872f5b3d55b" providerId="ADAL" clId="{31B60B2F-8759-46B1-BA24-7272D41E4EEC}" dt="2026-10-09T07:35:15.825" v="22" actId="47"/>
        <pc:sldMasterMkLst>
          <pc:docMk/>
          <pc:sldMasterMk cId="0" sldId="2147483648"/>
        </pc:sldMasterMkLst>
      </pc:sldMasterChg>
    </pc:docChg>
  </pc:docChgLst>
  <pc:docChgLst>
    <pc:chgData name="Annemiek Zonneveld" userId="S::a.zonneveld@gelderland.nl::5a65bc2d-e07b-427a-bcd9-1bd3815e0b37" providerId="AD" clId="Web-{751F1698-5CF2-06B5-8B5E-359CDA515B40}"/>
    <pc:docChg chg="modSld">
      <pc:chgData name="Annemiek Zonneveld" userId="S::a.zonneveld@gelderland.nl::5a65bc2d-e07b-427a-bcd9-1bd3815e0b37" providerId="AD" clId="Web-{751F1698-5CF2-06B5-8B5E-359CDA515B40}" dt="2026-10-12T09:00:15.717" v="10" actId="20577"/>
      <pc:docMkLst>
        <pc:docMk/>
      </pc:docMkLst>
      <pc:sldChg chg="modSp modCm">
        <pc:chgData name="Annemiek Zonneveld" userId="S::a.zonneveld@gelderland.nl::5a65bc2d-e07b-427a-bcd9-1bd3815e0b37" providerId="AD" clId="Web-{751F1698-5CF2-06B5-8B5E-359CDA515B40}" dt="2026-10-12T09:00:15.717" v="10" actId="20577"/>
        <pc:sldMkLst>
          <pc:docMk/>
          <pc:sldMk cId="3856104361" sldId="2256"/>
        </pc:sldMkLst>
        <pc:spChg chg="mod">
          <ac:chgData name="Annemiek Zonneveld" userId="S::a.zonneveld@gelderland.nl::5a65bc2d-e07b-427a-bcd9-1bd3815e0b37" providerId="AD" clId="Web-{751F1698-5CF2-06B5-8B5E-359CDA515B40}" dt="2026-10-12T09:00:15.717" v="10" actId="20577"/>
          <ac:spMkLst>
            <pc:docMk/>
            <pc:sldMk cId="3856104361" sldId="2256"/>
            <ac:spMk id="3" creationId="{76D4B571-35CC-ED75-B72A-69565B23A696}"/>
          </ac:spMkLst>
        </pc:spChg>
        <pc:extLst>
          <p:ext xmlns:p="http://schemas.openxmlformats.org/presentationml/2006/main" uri="{D6D511B9-2390-475A-947B-AFAB55BFBCF1}">
            <pc226:cmChg xmlns:pc226="http://schemas.microsoft.com/office/powerpoint/2022/06/main/command" chg="mod">
              <pc226:chgData name="Annemiek Zonneveld" userId="S::a.zonneveld@gelderland.nl::5a65bc2d-e07b-427a-bcd9-1bd3815e0b37" providerId="AD" clId="Web-{751F1698-5CF2-06B5-8B5E-359CDA515B40}" dt="2026-10-12T09:00:15.717" v="10" actId="20577"/>
              <pc2:cmMkLst xmlns:pc2="http://schemas.microsoft.com/office/powerpoint/2019/9/main/command">
                <pc:docMk/>
                <pc:sldMk cId="3856104361" sldId="2256"/>
                <pc2:cmMk id="{0A527DFC-E209-48C4-AF63-370F509E43A3}"/>
              </pc2:cmMkLst>
            </pc226:cmChg>
          </p:ext>
        </pc:extLst>
      </pc:sldChg>
    </pc:docChg>
  </pc:docChgLst>
  <pc:docChgLst>
    <pc:chgData name="Rowan Van de Poll" userId="S::r.vande.poll@gelderland.nl::d61da7d4-d1f2-4ce7-90ec-5872f5b3d55b" providerId="AD" clId="Web-{C8139CFD-1238-234F-5A18-AFEEDBF38B11}"/>
    <pc:docChg chg="modSld">
      <pc:chgData name="Rowan Van de Poll" userId="S::r.vande.poll@gelderland.nl::d61da7d4-d1f2-4ce7-90ec-5872f5b3d55b" providerId="AD" clId="Web-{C8139CFD-1238-234F-5A18-AFEEDBF38B11}" dt="2026-09-14T16:00:40.506" v="13" actId="14100"/>
      <pc:docMkLst>
        <pc:docMk/>
      </pc:docMkLst>
    </pc:docChg>
  </pc:docChgLst>
  <pc:docChgLst>
    <pc:chgData name="Rowan Van de Poll" userId="S::r.vande.poll@gelderland.nl::d61da7d4-d1f2-4ce7-90ec-5872f5b3d55b" providerId="AD" clId="Web-{D3256609-D5A7-EBB9-06DE-FAD992773650}"/>
    <pc:docChg chg="modSld">
      <pc:chgData name="Rowan Van de Poll" userId="S::r.vande.poll@gelderland.nl::d61da7d4-d1f2-4ce7-90ec-5872f5b3d55b" providerId="AD" clId="Web-{D3256609-D5A7-EBB9-06DE-FAD992773650}" dt="2026-10-08T08:31:41.395" v="0" actId="20577"/>
      <pc:docMkLst>
        <pc:docMk/>
      </pc:docMkLst>
      <pc:sldChg chg="modSp">
        <pc:chgData name="Rowan Van de Poll" userId="S::r.vande.poll@gelderland.nl::d61da7d4-d1f2-4ce7-90ec-5872f5b3d55b" providerId="AD" clId="Web-{D3256609-D5A7-EBB9-06DE-FAD992773650}" dt="2026-10-08T08:31:41.395" v="0" actId="20577"/>
        <pc:sldMkLst>
          <pc:docMk/>
          <pc:sldMk cId="2727900509" sldId="257"/>
        </pc:sldMkLst>
        <pc:spChg chg="mod">
          <ac:chgData name="Rowan Van de Poll" userId="S::r.vande.poll@gelderland.nl::d61da7d4-d1f2-4ce7-90ec-5872f5b3d55b" providerId="AD" clId="Web-{D3256609-D5A7-EBB9-06DE-FAD992773650}" dt="2026-10-08T08:31:41.395" v="0" actId="20577"/>
          <ac:spMkLst>
            <pc:docMk/>
            <pc:sldMk cId="2727900509" sldId="257"/>
            <ac:spMk id="4" creationId="{310267D2-7F3A-3818-9BA6-EC2B09709FE5}"/>
          </ac:spMkLst>
        </pc:spChg>
      </pc:sldChg>
    </pc:docChg>
  </pc:docChgLst>
</pc:chgInfo>
</file>

<file path=ppt/comments/modernComment_8CD_E199EF94.xml><?xml version="1.0" encoding="utf-8"?>
<p188:cmLst xmlns:a="http://schemas.openxmlformats.org/drawingml/2006/main" xmlns:r="http://schemas.openxmlformats.org/officeDocument/2006/relationships" xmlns:p188="http://schemas.microsoft.com/office/powerpoint/2018/8/main">
  <p188:cm id="{34295985-804D-4341-8D26-D08548BB0D12}" authorId="{3C39C3D2-B61C-7C43-65FD-A0055CDE1D62}" status="resolved" created="2026-10-08T16:20:31.676">
    <ac:txMkLst xmlns:ac="http://schemas.microsoft.com/office/drawing/2013/main/command">
      <pc:docMk xmlns:pc="http://schemas.microsoft.com/office/powerpoint/2013/main/command"/>
      <pc:sldMk xmlns:pc="http://schemas.microsoft.com/office/powerpoint/2013/main/command" cId="3784961940" sldId="2253"/>
      <ac:graphicFrameMk id="2" creationId="{16C37255-A19E-7CCD-5C3D-9AF00FF64C4C}"/>
      <ac:tblMk/>
      <ac:tcMk rowId="3576961124" colId="1883731627"/>
      <ac:txMk cp="0" len="13">
        <ac:context len="283" hash="3254763532"/>
      </ac:txMk>
    </ac:txMkLst>
    <p188:pos x="2236787" y="635000"/>
    <p188:txBody>
      <a:bodyPr/>
      <a:lstStyle/>
      <a:p>
        <a:r>
          <a:rPr lang="nl-NL"/>
          <a:t>Naar 2027</a:t>
        </a:r>
      </a:p>
    </p188:txBody>
  </p188:cm>
  <p188:cm id="{53829A91-AFA6-4A3F-801C-4440538ED40A}" authorId="{3C39C3D2-B61C-7C43-65FD-A0055CDE1D62}" status="resolved" created="2026-10-08T16:21:17.700" complete="100000">
    <ac:txMkLst xmlns:ac="http://schemas.microsoft.com/office/drawing/2013/main/command">
      <pc:docMk xmlns:pc="http://schemas.microsoft.com/office/powerpoint/2013/main/command"/>
      <pc:sldMk xmlns:pc="http://schemas.microsoft.com/office/powerpoint/2013/main/command" cId="3784961940" sldId="2253"/>
      <ac:graphicFrameMk id="2" creationId="{16C37255-A19E-7CCD-5C3D-9AF00FF64C4C}"/>
      <ac:tblMk/>
      <ac:tcMk rowId="1888001796" colId="1883731627"/>
      <ac:txMk cp="218" len="54">
        <ac:context len="275" hash="3700858517"/>
      </ac:txMk>
    </ac:txMkLst>
    <p188:pos x="6275387" y="3168650"/>
    <p188:replyLst>
      <p188:reply id="{E73D2820-5B73-4CFD-A24F-90441AE8EF94}" authorId="{5EEC5E4B-6942-BCB4-F448-037CECB64622}" created="2026-10-08T19:23:48.125">
        <p188:txBody>
          <a:bodyPr/>
          <a:lstStyle/>
          <a:p>
            <a:r>
              <a:rPr lang="nl-NL"/>
              <a:t>Bedoel je IBT? [@Stuart, Mireille] </a:t>
            </a:r>
          </a:p>
        </p188:txBody>
      </p188:reply>
    </p188:replyLst>
    <p188:txBody>
      <a:bodyPr/>
      <a:lstStyle/>
      <a:p>
        <a:r>
          <a:rPr lang="nl-NL"/>
          <a:t>Gewoon weglaten. Hoor ik niemand meer over 😉</a:t>
        </a:r>
      </a:p>
    </p188:txBody>
  </p188:cm>
</p188:cmLst>
</file>

<file path=ppt/comments/modernComment_8CF_12FF00D1.xml><?xml version="1.0" encoding="utf-8"?>
<p188:cmLst xmlns:a="http://schemas.openxmlformats.org/drawingml/2006/main" xmlns:r="http://schemas.openxmlformats.org/officeDocument/2006/relationships" xmlns:p188="http://schemas.microsoft.com/office/powerpoint/2018/8/main">
  <p188:cm id="{2E92658F-E8C9-411C-A406-BB5797F9BA7D}" authorId="{3C39C3D2-B61C-7C43-65FD-A0055CDE1D62}" status="resolved" created="2026-10-08T13:58:46.608">
    <ac:txMkLst xmlns:ac="http://schemas.microsoft.com/office/drawing/2013/main/command">
      <pc:docMk xmlns:pc="http://schemas.microsoft.com/office/powerpoint/2013/main/command"/>
      <pc:sldMk xmlns:pc="http://schemas.microsoft.com/office/powerpoint/2013/main/command" cId="318701777" sldId="2255"/>
      <ac:spMk id="8" creationId="{F42F8C21-5302-DC27-BAA4-D0E1306235C3}"/>
      <ac:txMk cp="558" len="60">
        <ac:context len="659" hash="2066007523"/>
      </ac:txMk>
    </ac:txMkLst>
    <p188:pos x="6261894" y="2874179"/>
    <p188:replyLst>
      <p188:reply id="{88BCA915-2B63-4658-A17E-6E896E34E693}" authorId="{3C39C3D2-B61C-7C43-65FD-A0055CDE1D62}" created="2026-10-08T16:08:41.465">
        <p188:txBody>
          <a:bodyPr/>
          <a:lstStyle/>
          <a:p>
            <a:r>
              <a:rPr lang="nl-NL"/>
              <a:t>Zelfde geldt voor de tweede bullet. Misschien van maken: We stimuleren het gebruik van het Gelders format o.i.d.?</a:t>
            </a:r>
          </a:p>
        </p188:txBody>
      </p188:reply>
    </p188:replyLst>
    <p188:txBody>
      <a:bodyPr/>
      <a:lstStyle/>
      <a:p>
        <a:r>
          <a:rPr lang="nl-NL"/>
          <a:t>Dit wil ik er niet zo hard inzetten. Dan maken we het een aantal gemeenten wel erg makkelijk</a:t>
        </a:r>
      </a:p>
    </p188:txBody>
  </p188:cm>
</p188:cmLst>
</file>

<file path=ppt/comments/modernComment_8D0_E5D77BA9.xml><?xml version="1.0" encoding="utf-8"?>
<p188:cmLst xmlns:a="http://schemas.openxmlformats.org/drawingml/2006/main" xmlns:r="http://schemas.openxmlformats.org/officeDocument/2006/relationships" xmlns:p188="http://schemas.microsoft.com/office/powerpoint/2018/8/main">
  <p188:cm id="{0A527DFC-E209-48C4-AF63-370F509E43A3}" authorId="{3C39C3D2-B61C-7C43-65FD-A0055CDE1D62}" status="resolved" created="2026-10-08T16:23:54.566">
    <ac:txMkLst xmlns:ac="http://schemas.microsoft.com/office/drawing/2013/main/command">
      <pc:docMk xmlns:pc="http://schemas.microsoft.com/office/powerpoint/2013/main/command"/>
      <pc:sldMk xmlns:pc="http://schemas.microsoft.com/office/powerpoint/2013/main/command" cId="3856104361" sldId="2256"/>
      <ac:spMk id="3" creationId="{76D4B571-35CC-ED75-B72A-69565B23A696}"/>
      <ac:txMk cp="3" len="12">
        <ac:context len="41" hash="957143198"/>
      </ac:txMk>
    </ac:txMkLst>
    <p188:pos x="3055937" y="230720"/>
    <p188:txBody>
      <a:bodyPr/>
      <a:lstStyle/>
      <a:p>
        <a:r>
          <a:rPr lang="nl-NL"/>
          <a:t>Misschien moet deze tóch naar het eerste deel. Anders is niet duidelijk wat het verschil is tussen 0.8 en 1.0-versie</a:t>
        </a:r>
      </a:p>
    </p188:txBody>
  </p188:cm>
</p188:cmLst>
</file>

<file path=ppt/comments/modernComment_8E7_5713DFB9.xml><?xml version="1.0" encoding="utf-8"?>
<p188:cmLst xmlns:a="http://schemas.openxmlformats.org/drawingml/2006/main" xmlns:r="http://schemas.openxmlformats.org/officeDocument/2006/relationships" xmlns:p188="http://schemas.microsoft.com/office/powerpoint/2018/8/main">
  <p188:cm id="{32AD165D-20A9-4DD4-8B3D-B60B7C31A112}" authorId="{3C39C3D2-B61C-7C43-65FD-A0055CDE1D62}" status="resolved" created="2026-10-08T12:13:48.327">
    <ac:txMkLst xmlns:ac="http://schemas.microsoft.com/office/drawing/2013/main/command">
      <pc:docMk xmlns:pc="http://schemas.microsoft.com/office/powerpoint/2013/main/command"/>
      <pc:sldMk xmlns:pc="http://schemas.microsoft.com/office/powerpoint/2013/main/command" cId="1460920249" sldId="2279"/>
      <ac:spMk id="2" creationId="{C0B38B55-7B42-7ABA-9173-7C6E5E2A1728}"/>
      <ac:txMk cp="536" len="21">
        <ac:context len="767" hash="574321791"/>
      </ac:txMk>
    </ac:txMkLst>
    <p188:pos x="2779712" y="4079875"/>
    <p188:txBody>
      <a:bodyPr/>
      <a:lstStyle/>
      <a:p>
        <a:r>
          <a:rPr lang="nl-NL"/>
          <a:t>… autonomie en mogelijkheden</a:t>
        </a:r>
      </a:p>
    </p188:txBody>
  </p188:cm>
</p188:cmLst>
</file>

<file path=ppt/comments/modernComment_8EB_13BF91D5.xml><?xml version="1.0" encoding="utf-8"?>
<p188:cmLst xmlns:a="http://schemas.openxmlformats.org/drawingml/2006/main" xmlns:r="http://schemas.openxmlformats.org/officeDocument/2006/relationships" xmlns:p188="http://schemas.microsoft.com/office/powerpoint/2018/8/main">
  <p188:cm id="{61FC2FD9-2A5F-4661-9615-1F5748A749A7}" authorId="{3C39C3D2-B61C-7C43-65FD-A0055CDE1D62}" status="resolved" created="2026-10-08T12:14:36.484">
    <pc:sldMkLst xmlns:pc="http://schemas.microsoft.com/office/powerpoint/2013/main/command">
      <pc:docMk/>
      <pc:sldMk cId="331321813" sldId="2283"/>
    </pc:sldMkLst>
    <p188:pos x="7894637" y="267425"/>
    <p188:replyLst>
      <p188:reply id="{F90270AE-21BB-4190-B3A3-5FDF32C2838F}" authorId="{3C39C3D2-B61C-7C43-65FD-A0055CDE1D62}" created="2026-10-08T13:44:29.770">
        <p188:txBody>
          <a:bodyPr/>
          <a:lstStyle/>
          <a:p>
            <a:r>
              <a:rPr lang="nl-NL"/>
              <a:t>Ik mis ook ergens het antwoord op de vraag: waarom een convenant nodig is</a:t>
            </a:r>
          </a:p>
        </p188:txBody>
      </p188:reply>
    </p188:replyLst>
    <p188:txBody>
      <a:bodyPr/>
      <a:lstStyle/>
      <a:p>
        <a:r>
          <a:rPr lang="nl-NL"/>
          <a:t>Waarom op deze plak? Het convenant is nog niet eens genoemd</a:t>
        </a:r>
      </a:p>
    </p188:txBody>
  </p188:cm>
</p188:cmLst>
</file>

<file path=ppt/comments/modernComment_8F0_D77FE309.xml><?xml version="1.0" encoding="utf-8"?>
<p188:cmLst xmlns:a="http://schemas.openxmlformats.org/drawingml/2006/main" xmlns:r="http://schemas.openxmlformats.org/officeDocument/2006/relationships" xmlns:p188="http://schemas.microsoft.com/office/powerpoint/2018/8/main">
  <p188:cm id="{CD5E02F3-6DD2-4FB3-B9E4-6895B0850DD8}" authorId="{3C39C3D2-B61C-7C43-65FD-A0055CDE1D62}" status="resolved" created="2026-10-08T16:17:02.325">
    <ac:txMkLst xmlns:ac="http://schemas.microsoft.com/office/drawing/2013/main/command">
      <pc:docMk xmlns:pc="http://schemas.microsoft.com/office/powerpoint/2013/main/command"/>
      <pc:sldMk xmlns:pc="http://schemas.microsoft.com/office/powerpoint/2013/main/command" cId="3615482633" sldId="2288"/>
      <ac:graphicFrameMk id="7" creationId="{4642877C-A833-CB1E-1042-8C8CB165735E}"/>
      <dc:dgmMk xmlns:dc="http://schemas.microsoft.com/office/drawing/2013/diagram/command"/>
      <dc:nodeMk xmlns:dc="http://schemas.microsoft.com/office/drawing/2013/diagram/command" id="{6615AD97-4FB4-4C92-9FEE-6D05E7FC22AE}"/>
      <ac:txMk cp="0" len="14">
        <ac:context len="46" hash="900601202"/>
      </ac:txMk>
    </ac:txMkLst>
    <p188:pos x="2341561" y="3697820"/>
    <p188:txBody>
      <a:bodyPr/>
      <a:lstStyle/>
      <a:p>
        <a:r>
          <a:rPr lang="nl-NL"/>
          <a:t>Lettertype wijzigt</a:t>
        </a:r>
      </a:p>
    </p188:txBody>
  </p188:cm>
</p188:cmLst>
</file>

<file path=ppt/comments/modernComment_8F3_DF147B0D.xml><?xml version="1.0" encoding="utf-8"?>
<p188:cmLst xmlns:a="http://schemas.openxmlformats.org/drawingml/2006/main" xmlns:r="http://schemas.openxmlformats.org/officeDocument/2006/relationships" xmlns:p188="http://schemas.microsoft.com/office/powerpoint/2018/8/main">
  <p188:cm id="{CB18FF2D-8C0A-4BAF-9BCA-5ED9591B54A2}" authorId="{3C39C3D2-B61C-7C43-65FD-A0055CDE1D62}" status="resolved" created="2026-10-08T12:16:34.758">
    <ac:txMkLst xmlns:ac="http://schemas.microsoft.com/office/drawing/2013/main/command">
      <pc:docMk xmlns:pc="http://schemas.microsoft.com/office/powerpoint/2013/main/command"/>
      <pc:sldMk xmlns:pc="http://schemas.microsoft.com/office/powerpoint/2013/main/command" cId="3742661389" sldId="2291"/>
      <ac:spMk id="3" creationId="{5E3D22B7-7B03-BEC8-D20D-B058EE5A917A}"/>
      <ac:txMk cp="3" len="21">
        <ac:context len="47" hash="3017423403"/>
      </ac:txMk>
    </ac:txMkLst>
    <p188:pos x="3732212" y="230720"/>
    <p188:txBody>
      <a:bodyPr/>
      <a:lstStyle/>
      <a:p>
        <a:r>
          <a:rPr lang="nl-NL"/>
          <a:t>Een slide toevoegen met eerdere stappen: rondetafels, meeleesgroep, bestuurlijke bijeenkomst</a:t>
        </a:r>
      </a:p>
    </p188:txBody>
  </p188:cm>
  <p188:cm id="{8B28B326-1200-44CD-947B-74C30E7BA71E}" authorId="{3C39C3D2-B61C-7C43-65FD-A0055CDE1D62}" status="resolved" created="2026-10-08T12:18:00.249">
    <ac:txMkLst xmlns:ac="http://schemas.microsoft.com/office/drawing/2013/main/command">
      <pc:docMk xmlns:pc="http://schemas.microsoft.com/office/powerpoint/2013/main/command"/>
      <pc:sldMk xmlns:pc="http://schemas.microsoft.com/office/powerpoint/2013/main/command" cId="3742661389" sldId="2291"/>
      <ac:spMk id="2" creationId="{C0B38B55-7B42-7ABA-9173-7C6E5E2A1728}"/>
      <ac:txMk cp="130" len="13">
        <ac:context len="483" hash="3531660111"/>
      </ac:txMk>
    </ac:txMkLst>
    <p188:pos x="4475162" y="946150"/>
    <p188:txBody>
      <a:bodyPr/>
      <a:lstStyle/>
      <a:p>
        <a:r>
          <a:rPr lang="nl-NL"/>
          <a:t>Dat is niet gelukt haha! Misschien “de kern op twee A4” of zoiets</a:t>
        </a:r>
      </a:p>
    </p188:txBody>
  </p188:cm>
  <p188:cm id="{4D23FE31-A0E5-4EE0-BED1-7869DF62D809}" authorId="{3C39C3D2-B61C-7C43-65FD-A0055CDE1D62}" status="resolved" created="2026-10-08T13:42:25.702">
    <ac:txMkLst xmlns:ac="http://schemas.microsoft.com/office/drawing/2013/main/command">
      <pc:docMk xmlns:pc="http://schemas.microsoft.com/office/powerpoint/2013/main/command"/>
      <pc:sldMk xmlns:pc="http://schemas.microsoft.com/office/powerpoint/2013/main/command" cId="3742661389" sldId="2291"/>
      <ac:spMk id="2" creationId="{C0B38B55-7B42-7ABA-9173-7C6E5E2A1728}"/>
      <ac:txMk cp="144" len="21">
        <ac:context len="483" hash="3531660111"/>
      </ac:txMk>
    </ac:txMkLst>
    <p188:pos x="2760662" y="1298575"/>
    <p188:txBody>
      <a:bodyPr/>
      <a:lstStyle/>
      <a:p>
        <a:r>
          <a:rPr lang="nl-NL"/>
          <a:t>Respecteer de autonomie van de stelselpartners</a:t>
        </a:r>
      </a:p>
    </p188:txBody>
  </p188:cm>
  <p188:cm id="{A6334E66-81B4-47F8-B7C1-D8B21BEB002D}" authorId="{3C39C3D2-B61C-7C43-65FD-A0055CDE1D62}" status="resolved" created="2026-10-08T13:42:53.572">
    <ac:txMkLst xmlns:ac="http://schemas.microsoft.com/office/drawing/2013/main/command">
      <pc:docMk xmlns:pc="http://schemas.microsoft.com/office/powerpoint/2013/main/command"/>
      <pc:sldMk xmlns:pc="http://schemas.microsoft.com/office/powerpoint/2013/main/command" cId="3742661389" sldId="2291"/>
      <ac:spMk id="2" creationId="{C0B38B55-7B42-7ABA-9173-7C6E5E2A1728}"/>
      <ac:txMk cp="166" len="32">
        <ac:context len="483" hash="3531660111"/>
      </ac:txMk>
    </ac:txMkLst>
    <p188:pos x="3694112" y="1660525"/>
    <p188:txBody>
      <a:bodyPr/>
      <a:lstStyle/>
      <a:p>
        <a:r>
          <a:rPr lang="nl-NL"/>
          <a:t>Laat ruimte voor lokale maatwerk</a:t>
        </a:r>
      </a:p>
    </p188:txBody>
  </p188:cm>
  <p188:cm id="{C6FF2CA0-F0EA-4F10-9459-1D800DB00C73}" authorId="{3C39C3D2-B61C-7C43-65FD-A0055CDE1D62}" status="resolved" created="2026-10-08T13:45:43.336">
    <ac:txMkLst xmlns:ac="http://schemas.microsoft.com/office/drawing/2013/main/command">
      <pc:docMk xmlns:pc="http://schemas.microsoft.com/office/powerpoint/2013/main/command"/>
      <pc:sldMk xmlns:pc="http://schemas.microsoft.com/office/powerpoint/2013/main/command" cId="3742661389" sldId="2291"/>
      <ac:spMk id="2" creationId="{C0B38B55-7B42-7ABA-9173-7C6E5E2A1728}"/>
      <ac:txMk cp="95" len="8">
        <ac:context len="483" hash="3531660111"/>
      </ac:txMk>
    </ac:txMkLst>
    <p188:pos x="4913312" y="574675"/>
    <p188:txBody>
      <a:bodyPr/>
      <a:lstStyle/>
      <a:p>
        <a:r>
          <a:rPr lang="nl-NL"/>
          <a:t>Aanwezigen zien de meerwaarde van een convenant. </a:t>
        </a:r>
      </a:p>
    </p188:txBody>
  </p188:cm>
</p188:cmLst>
</file>

<file path=ppt/comments/modernComment_8F4_40D7693D.xml><?xml version="1.0" encoding="utf-8"?>
<p188:cmLst xmlns:a="http://schemas.openxmlformats.org/drawingml/2006/main" xmlns:r="http://schemas.openxmlformats.org/officeDocument/2006/relationships" xmlns:p188="http://schemas.microsoft.com/office/powerpoint/2018/8/main">
  <p188:cm id="{6470C755-BBAC-43E7-A7AE-FF0B2CF8A2FC}" authorId="{3C39C3D2-B61C-7C43-65FD-A0055CDE1D62}" status="resolved" created="2026-10-08T13:46:30.862">
    <ac:txMkLst xmlns:ac="http://schemas.microsoft.com/office/drawing/2013/main/command">
      <pc:docMk xmlns:pc="http://schemas.microsoft.com/office/powerpoint/2013/main/command"/>
      <pc:sldMk xmlns:pc="http://schemas.microsoft.com/office/powerpoint/2013/main/command" cId="1087859005" sldId="2292"/>
      <ac:spMk id="3" creationId="{5E3D22B7-7B03-BEC8-D20D-B058EE5A917A}"/>
      <ac:txMk cp="14" len="11">
        <ac:context len="26" hash="1426397957"/>
      </ac:txMk>
    </ac:txMkLst>
    <p188:pos x="4541837" y="230720"/>
    <p188:txBody>
      <a:bodyPr/>
      <a:lstStyle/>
      <a:p>
        <a:r>
          <a:rPr lang="nl-NL"/>
          <a:t>Gelderse ambitie benoemen</a:t>
        </a:r>
      </a:p>
    </p188:txBody>
  </p188:cm>
</p188:cmLst>
</file>

<file path=ppt/comments/modernComment_8F5_DC6B9FAD.xml><?xml version="1.0" encoding="utf-8"?>
<p188:cmLst xmlns:a="http://schemas.openxmlformats.org/drawingml/2006/main" xmlns:r="http://schemas.openxmlformats.org/officeDocument/2006/relationships" xmlns:p188="http://schemas.microsoft.com/office/powerpoint/2018/8/main">
  <p188:cm id="{E1DB5E15-8D74-4484-B398-C0CCCBFF2280}" authorId="{3C39C3D2-B61C-7C43-65FD-A0055CDE1D62}" status="resolved" created="2026-10-08T13:51:07.400">
    <ac:txMkLst xmlns:ac="http://schemas.microsoft.com/office/drawing/2013/main/command">
      <pc:docMk xmlns:pc="http://schemas.microsoft.com/office/powerpoint/2013/main/command"/>
      <pc:sldMk xmlns:pc="http://schemas.microsoft.com/office/powerpoint/2013/main/command" cId="3698040749" sldId="2293"/>
      <ac:graphicFrameMk id="9" creationId="{6491A18C-7B65-0C7D-FAD4-0B30878B6C24}"/>
      <ac:tblMk/>
      <ac:tcMk rowId="943917957" colId="1236087839"/>
      <ac:txMk cp="187" len="43">
        <ac:context len="279" hash="3643495258"/>
      </ac:txMk>
    </ac:txMkLst>
    <p188:pos x="7867649" y="1468966"/>
    <p188:txBody>
      <a:bodyPr/>
      <a:lstStyle/>
      <a:p>
        <a:r>
          <a:rPr lang="nl-NL"/>
          <a:t>Wat bedoel je hiermee? Dat bibliotheken mepraten? Of dat bibliotheken een duidelijke plek krijgen in gemeentelijk beleid in relatie tot andere domeinen</a:t>
        </a:r>
      </a:p>
    </p188:txBody>
  </p188:cm>
</p188:cmLst>
</file>

<file path=ppt/diagrams/colors1.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3665CC-65F8-46AD-B9B2-EF129932E3AA}" type="doc">
      <dgm:prSet loTypeId="urn:microsoft.com/office/officeart/2005/8/layout/default" loCatId="list" qsTypeId="urn:microsoft.com/office/officeart/2005/8/quickstyle/simple1#6" qsCatId="simple" csTypeId="urn:microsoft.com/office/officeart/2005/8/colors/accent1_2#5" csCatId="accent1" phldr="1"/>
      <dgm:spPr/>
      <dgm:t>
        <a:bodyPr/>
        <a:lstStyle/>
        <a:p>
          <a:endParaRPr lang="en-US"/>
        </a:p>
      </dgm:t>
    </dgm:pt>
    <dgm:pt modelId="{020C7826-B1CB-4D66-B331-AB838EF7FA25}">
      <dgm:prSet custT="1"/>
      <dgm:spPr>
        <a:solidFill>
          <a:srgbClr val="45A4E4"/>
        </a:solidFill>
      </dgm:spPr>
      <dgm:t>
        <a:bodyPr/>
        <a:lstStyle/>
        <a:p>
          <a:r>
            <a:rPr lang="nl-NL" sz="1800">
              <a:latin typeface="Aptos" panose="020B0004020202020204" pitchFamily="34" charset="0"/>
            </a:rPr>
            <a:t>1. </a:t>
          </a:r>
          <a:br>
            <a:rPr lang="nl-NL" sz="1800">
              <a:latin typeface="Aptos" panose="020B0004020202020204" pitchFamily="34" charset="0"/>
            </a:rPr>
          </a:br>
          <a:r>
            <a:rPr lang="nl-NL" sz="1800">
              <a:latin typeface="Aptos" panose="020B0004020202020204" pitchFamily="34" charset="0"/>
            </a:rPr>
            <a:t>Wet en stelsel</a:t>
          </a:r>
        </a:p>
      </dgm:t>
    </dgm:pt>
    <dgm:pt modelId="{E14B20A8-2E96-4064-976D-7051A5CBD3E8}" type="parTrans" cxnId="{2DE49749-BC23-4750-9EE7-36942B3993AB}">
      <dgm:prSet/>
      <dgm:spPr/>
      <dgm:t>
        <a:bodyPr/>
        <a:lstStyle/>
        <a:p>
          <a:endParaRPr lang="en-US">
            <a:latin typeface="Aptos" panose="020B0004020202020204" pitchFamily="34" charset="0"/>
          </a:endParaRPr>
        </a:p>
      </dgm:t>
    </dgm:pt>
    <dgm:pt modelId="{31E2258C-1195-487D-8050-CD00F2D294D7}" type="sibTrans" cxnId="{2DE49749-BC23-4750-9EE7-36942B3993AB}">
      <dgm:prSet/>
      <dgm:spPr/>
      <dgm:t>
        <a:bodyPr/>
        <a:lstStyle/>
        <a:p>
          <a:endParaRPr lang="en-US">
            <a:latin typeface="Aptos" panose="020B0004020202020204" pitchFamily="34" charset="0"/>
          </a:endParaRPr>
        </a:p>
      </dgm:t>
    </dgm:pt>
    <dgm:pt modelId="{662AB772-C8F7-468A-A7C3-BD3BB6CA7D27}">
      <dgm:prSet custT="1"/>
      <dgm:spPr>
        <a:solidFill>
          <a:srgbClr val="45A4E4"/>
        </a:solidFill>
      </dgm:spPr>
      <dgm:t>
        <a:bodyPr/>
        <a:lstStyle/>
        <a:p>
          <a:r>
            <a:rPr lang="nl-NL" sz="1800">
              <a:latin typeface="Aptos" panose="020B0004020202020204" pitchFamily="34" charset="0"/>
            </a:rPr>
            <a:t>2. </a:t>
          </a:r>
          <a:br>
            <a:rPr lang="nl-NL" sz="1800">
              <a:latin typeface="Aptos" panose="020B0004020202020204" pitchFamily="34" charset="0"/>
            </a:rPr>
          </a:br>
          <a:r>
            <a:rPr lang="nl-NL" sz="1800">
              <a:latin typeface="Aptos" panose="020B0004020202020204" pitchFamily="34" charset="0"/>
            </a:rPr>
            <a:t>Startsituatie </a:t>
          </a:r>
        </a:p>
        <a:p>
          <a:r>
            <a:rPr lang="nl-NL" sz="1800">
              <a:latin typeface="Aptos" panose="020B0004020202020204" pitchFamily="34" charset="0"/>
            </a:rPr>
            <a:t>Gelderland</a:t>
          </a:r>
        </a:p>
      </dgm:t>
    </dgm:pt>
    <dgm:pt modelId="{914D153B-622B-4206-B5DD-C232A7C8FDD2}" type="parTrans" cxnId="{E466A9CD-F20E-4839-A3E3-BFD88761E9FD}">
      <dgm:prSet/>
      <dgm:spPr/>
      <dgm:t>
        <a:bodyPr/>
        <a:lstStyle/>
        <a:p>
          <a:endParaRPr lang="en-US">
            <a:latin typeface="Aptos" panose="020B0004020202020204" pitchFamily="34" charset="0"/>
          </a:endParaRPr>
        </a:p>
      </dgm:t>
    </dgm:pt>
    <dgm:pt modelId="{EDCFC936-FDE0-4606-AC36-C65E1A02B490}" type="sibTrans" cxnId="{E466A9CD-F20E-4839-A3E3-BFD88761E9FD}">
      <dgm:prSet/>
      <dgm:spPr/>
      <dgm:t>
        <a:bodyPr/>
        <a:lstStyle/>
        <a:p>
          <a:endParaRPr lang="en-US">
            <a:latin typeface="Aptos" panose="020B0004020202020204" pitchFamily="34" charset="0"/>
          </a:endParaRPr>
        </a:p>
      </dgm:t>
    </dgm:pt>
    <dgm:pt modelId="{C6FCF5FF-698A-4BA8-8076-D03388CA8B6F}">
      <dgm:prSet custT="1"/>
      <dgm:spPr>
        <a:solidFill>
          <a:srgbClr val="45A4E4"/>
        </a:solidFill>
      </dgm:spPr>
      <dgm:t>
        <a:bodyPr/>
        <a:lstStyle/>
        <a:p>
          <a:r>
            <a:rPr lang="nl-NL" sz="1800">
              <a:latin typeface="Aptos" panose="020B0004020202020204" pitchFamily="34" charset="0"/>
            </a:rPr>
            <a:t>3. </a:t>
          </a:r>
          <a:br>
            <a:rPr lang="nl-NL" sz="1800">
              <a:latin typeface="Aptos" panose="020B0004020202020204" pitchFamily="34" charset="0"/>
            </a:rPr>
          </a:br>
          <a:r>
            <a:rPr lang="nl-NL" sz="1800">
              <a:latin typeface="Aptos" panose="020B0004020202020204" pitchFamily="34" charset="0"/>
            </a:rPr>
            <a:t>Bestuurlijk traject</a:t>
          </a:r>
        </a:p>
      </dgm:t>
    </dgm:pt>
    <dgm:pt modelId="{EBEC08E9-71D7-4E2E-823B-4EF649E5D5F4}" type="parTrans" cxnId="{03CC66C0-596C-4912-B580-461D58FA4100}">
      <dgm:prSet/>
      <dgm:spPr/>
      <dgm:t>
        <a:bodyPr/>
        <a:lstStyle/>
        <a:p>
          <a:endParaRPr lang="en-US">
            <a:latin typeface="Aptos" panose="020B0004020202020204" pitchFamily="34" charset="0"/>
          </a:endParaRPr>
        </a:p>
      </dgm:t>
    </dgm:pt>
    <dgm:pt modelId="{1B5F6E6A-1D1D-4090-A7A3-A807E02E25A7}" type="sibTrans" cxnId="{03CC66C0-596C-4912-B580-461D58FA4100}">
      <dgm:prSet/>
      <dgm:spPr/>
      <dgm:t>
        <a:bodyPr/>
        <a:lstStyle/>
        <a:p>
          <a:endParaRPr lang="en-US">
            <a:latin typeface="Aptos" panose="020B0004020202020204" pitchFamily="34" charset="0"/>
          </a:endParaRPr>
        </a:p>
      </dgm:t>
    </dgm:pt>
    <dgm:pt modelId="{4A97CF38-B2C7-43CD-BC63-8F837E76F983}">
      <dgm:prSet custT="1"/>
      <dgm:spPr>
        <a:solidFill>
          <a:srgbClr val="45A4E4"/>
        </a:solidFill>
      </dgm:spPr>
      <dgm:t>
        <a:bodyPr/>
        <a:lstStyle/>
        <a:p>
          <a:endParaRPr lang="nl-NL" sz="1800">
            <a:latin typeface="Aptos" panose="020B0004020202020204" pitchFamily="34" charset="0"/>
          </a:endParaRPr>
        </a:p>
        <a:p>
          <a:r>
            <a:rPr lang="nl-NL" sz="1800">
              <a:latin typeface="Aptos" panose="020B0004020202020204" pitchFamily="34" charset="0"/>
            </a:rPr>
            <a:t>4.</a:t>
          </a:r>
        </a:p>
        <a:p>
          <a:r>
            <a:rPr lang="nl-NL" sz="1800">
              <a:latin typeface="Aptos" panose="020B0004020202020204" pitchFamily="34" charset="0"/>
            </a:rPr>
            <a:t>Convenant</a:t>
          </a:r>
        </a:p>
        <a:p>
          <a:endParaRPr lang="nl-NL" sz="1800">
            <a:latin typeface="Aptos" panose="020B0004020202020204" pitchFamily="34" charset="0"/>
          </a:endParaRPr>
        </a:p>
      </dgm:t>
    </dgm:pt>
    <dgm:pt modelId="{5A0A72BB-59AC-460B-9601-652D285E04EA}" type="parTrans" cxnId="{92E12FB1-E431-4FA0-9057-4067B88325A8}">
      <dgm:prSet/>
      <dgm:spPr/>
      <dgm:t>
        <a:bodyPr/>
        <a:lstStyle/>
        <a:p>
          <a:endParaRPr lang="en-US">
            <a:latin typeface="Aptos" panose="020B0004020202020204" pitchFamily="34" charset="0"/>
          </a:endParaRPr>
        </a:p>
      </dgm:t>
    </dgm:pt>
    <dgm:pt modelId="{2AA9B39B-04AA-451E-94A1-D79D2E9DF92C}" type="sibTrans" cxnId="{92E12FB1-E431-4FA0-9057-4067B88325A8}">
      <dgm:prSet/>
      <dgm:spPr/>
      <dgm:t>
        <a:bodyPr/>
        <a:lstStyle/>
        <a:p>
          <a:endParaRPr lang="en-US">
            <a:latin typeface="Aptos" panose="020B0004020202020204" pitchFamily="34" charset="0"/>
          </a:endParaRPr>
        </a:p>
      </dgm:t>
    </dgm:pt>
    <dgm:pt modelId="{A127D2C4-739E-4DA1-A0ED-BC29342D82CB}">
      <dgm:prSet custT="1"/>
      <dgm:spPr>
        <a:solidFill>
          <a:srgbClr val="45A4E4"/>
        </a:solidFill>
      </dgm:spPr>
      <dgm:t>
        <a:bodyPr/>
        <a:lstStyle/>
        <a:p>
          <a:pPr algn="ctr"/>
          <a:r>
            <a:rPr lang="nl-NL" sz="1800">
              <a:latin typeface="Aptos" panose="020B0004020202020204" pitchFamily="34" charset="0"/>
            </a:rPr>
            <a:t>5.</a:t>
          </a:r>
        </a:p>
        <a:p>
          <a:pPr algn="ctr"/>
          <a:r>
            <a:rPr lang="nl-NL" sz="1800">
              <a:latin typeface="Aptos" panose="020B0004020202020204" pitchFamily="34" charset="0"/>
            </a:rPr>
            <a:t>Gelders format</a:t>
          </a:r>
          <a:endParaRPr lang="en-US" sz="1800">
            <a:latin typeface="Aptos" panose="020B0004020202020204" pitchFamily="34" charset="0"/>
          </a:endParaRPr>
        </a:p>
      </dgm:t>
    </dgm:pt>
    <dgm:pt modelId="{727238BD-C944-4498-BA90-1F9654731861}" type="parTrans" cxnId="{32233775-ED7C-4E68-9843-882B7FC9F992}">
      <dgm:prSet/>
      <dgm:spPr/>
      <dgm:t>
        <a:bodyPr/>
        <a:lstStyle/>
        <a:p>
          <a:endParaRPr lang="en-US">
            <a:latin typeface="Aptos" panose="020B0004020202020204" pitchFamily="34" charset="0"/>
          </a:endParaRPr>
        </a:p>
      </dgm:t>
    </dgm:pt>
    <dgm:pt modelId="{BFB5A68B-4976-4F8C-922A-86F092E2AD1D}" type="sibTrans" cxnId="{32233775-ED7C-4E68-9843-882B7FC9F992}">
      <dgm:prSet/>
      <dgm:spPr/>
      <dgm:t>
        <a:bodyPr/>
        <a:lstStyle/>
        <a:p>
          <a:endParaRPr lang="en-US">
            <a:latin typeface="Aptos" panose="020B0004020202020204" pitchFamily="34" charset="0"/>
          </a:endParaRPr>
        </a:p>
      </dgm:t>
    </dgm:pt>
    <dgm:pt modelId="{3467C2C9-05CD-4489-9ABB-287C647DB7BC}">
      <dgm:prSet custT="1"/>
      <dgm:spPr>
        <a:solidFill>
          <a:srgbClr val="45A4E4"/>
        </a:solidFill>
      </dgm:spPr>
      <dgm:t>
        <a:bodyPr/>
        <a:lstStyle/>
        <a:p>
          <a:r>
            <a:rPr lang="nl-NL" sz="1800">
              <a:latin typeface="Aptos" panose="020B0004020202020204" pitchFamily="34" charset="0"/>
            </a:rPr>
            <a:t>6. </a:t>
          </a:r>
        </a:p>
        <a:p>
          <a:r>
            <a:rPr lang="nl-NL" sz="1800">
              <a:latin typeface="Aptos" panose="020B0004020202020204" pitchFamily="34" charset="0"/>
            </a:rPr>
            <a:t>Besluitvorming</a:t>
          </a:r>
        </a:p>
      </dgm:t>
    </dgm:pt>
    <dgm:pt modelId="{52CC2E15-FED2-4D28-9617-06CE954DB68E}" type="parTrans" cxnId="{D230D217-B27F-4B5B-8FF1-D7E453FFE365}">
      <dgm:prSet/>
      <dgm:spPr/>
      <dgm:t>
        <a:bodyPr/>
        <a:lstStyle/>
        <a:p>
          <a:endParaRPr lang="nl-NL">
            <a:latin typeface="Aptos" panose="020B0004020202020204" pitchFamily="34" charset="0"/>
          </a:endParaRPr>
        </a:p>
      </dgm:t>
    </dgm:pt>
    <dgm:pt modelId="{0540E5BB-6807-4F93-8E36-59174E94B034}" type="sibTrans" cxnId="{D230D217-B27F-4B5B-8FF1-D7E453FFE365}">
      <dgm:prSet/>
      <dgm:spPr/>
      <dgm:t>
        <a:bodyPr/>
        <a:lstStyle/>
        <a:p>
          <a:endParaRPr lang="nl-NL">
            <a:latin typeface="Aptos" panose="020B0004020202020204" pitchFamily="34" charset="0"/>
          </a:endParaRPr>
        </a:p>
      </dgm:t>
    </dgm:pt>
    <dgm:pt modelId="{71DEB6D3-77C4-41AA-8E58-9C9F775D8E05}">
      <dgm:prSet custT="1"/>
      <dgm:spPr>
        <a:solidFill>
          <a:srgbClr val="91C370"/>
        </a:solidFill>
      </dgm:spPr>
      <dgm:t>
        <a:bodyPr/>
        <a:lstStyle/>
        <a:p>
          <a:r>
            <a:rPr lang="nl-NL" sz="1800">
              <a:latin typeface="Aptos" panose="020B0004020202020204" pitchFamily="34" charset="0"/>
            </a:rPr>
            <a:t>7.</a:t>
          </a:r>
        </a:p>
        <a:p>
          <a:r>
            <a:rPr lang="nl-NL" sz="1800">
              <a:latin typeface="Aptos" panose="020B0004020202020204" pitchFamily="34" charset="0"/>
            </a:rPr>
            <a:t>Achtergrond-informatie</a:t>
          </a:r>
        </a:p>
      </dgm:t>
    </dgm:pt>
    <dgm:pt modelId="{1AB96C79-F5BA-4DA4-8356-F6C4F8F6E018}" type="sibTrans" cxnId="{ADBF5E03-701E-4410-8F65-C9D7391F6C9D}">
      <dgm:prSet/>
      <dgm:spPr/>
      <dgm:t>
        <a:bodyPr/>
        <a:lstStyle/>
        <a:p>
          <a:endParaRPr lang="nl-NL">
            <a:latin typeface="Aptos" panose="020B0004020202020204" pitchFamily="34" charset="0"/>
          </a:endParaRPr>
        </a:p>
      </dgm:t>
    </dgm:pt>
    <dgm:pt modelId="{97A2BABE-1FB3-42EA-A01E-A164E11F989F}" type="parTrans" cxnId="{ADBF5E03-701E-4410-8F65-C9D7391F6C9D}">
      <dgm:prSet/>
      <dgm:spPr/>
      <dgm:t>
        <a:bodyPr/>
        <a:lstStyle/>
        <a:p>
          <a:endParaRPr lang="nl-NL">
            <a:latin typeface="Aptos" panose="020B0004020202020204" pitchFamily="34" charset="0"/>
          </a:endParaRPr>
        </a:p>
      </dgm:t>
    </dgm:pt>
    <dgm:pt modelId="{06E2CEDC-011B-4452-ADC5-9B6CA8B96FD3}" type="pres">
      <dgm:prSet presAssocID="{723665CC-65F8-46AD-B9B2-EF129932E3AA}" presName="diagram" presStyleCnt="0">
        <dgm:presLayoutVars>
          <dgm:dir/>
          <dgm:resizeHandles val="exact"/>
        </dgm:presLayoutVars>
      </dgm:prSet>
      <dgm:spPr/>
    </dgm:pt>
    <dgm:pt modelId="{95E33EC4-F6A7-4797-9706-BD3615ACB1AF}" type="pres">
      <dgm:prSet presAssocID="{020C7826-B1CB-4D66-B331-AB838EF7FA25}" presName="node" presStyleLbl="node1" presStyleIdx="0" presStyleCnt="7">
        <dgm:presLayoutVars>
          <dgm:bulletEnabled val="1"/>
        </dgm:presLayoutVars>
      </dgm:prSet>
      <dgm:spPr/>
    </dgm:pt>
    <dgm:pt modelId="{A5AD509C-FEE9-4712-ACFB-8007233EF172}" type="pres">
      <dgm:prSet presAssocID="{31E2258C-1195-487D-8050-CD00F2D294D7}" presName="sibTrans" presStyleCnt="0"/>
      <dgm:spPr/>
    </dgm:pt>
    <dgm:pt modelId="{CB955C4E-ADAF-46ED-A033-A3B65A8314A2}" type="pres">
      <dgm:prSet presAssocID="{662AB772-C8F7-468A-A7C3-BD3BB6CA7D27}" presName="node" presStyleLbl="node1" presStyleIdx="1" presStyleCnt="7">
        <dgm:presLayoutVars>
          <dgm:bulletEnabled val="1"/>
        </dgm:presLayoutVars>
      </dgm:prSet>
      <dgm:spPr/>
    </dgm:pt>
    <dgm:pt modelId="{1EA798A4-A4FE-4D31-A6B3-7F87ED6559B0}" type="pres">
      <dgm:prSet presAssocID="{EDCFC936-FDE0-4606-AC36-C65E1A02B490}" presName="sibTrans" presStyleCnt="0"/>
      <dgm:spPr/>
    </dgm:pt>
    <dgm:pt modelId="{82397532-4C54-4398-AE2F-E34F858C980C}" type="pres">
      <dgm:prSet presAssocID="{C6FCF5FF-698A-4BA8-8076-D03388CA8B6F}" presName="node" presStyleLbl="node1" presStyleIdx="2" presStyleCnt="7">
        <dgm:presLayoutVars>
          <dgm:bulletEnabled val="1"/>
        </dgm:presLayoutVars>
      </dgm:prSet>
      <dgm:spPr/>
    </dgm:pt>
    <dgm:pt modelId="{8E3FF041-E0ED-484A-AC2C-CD8ECCF456AD}" type="pres">
      <dgm:prSet presAssocID="{1B5F6E6A-1D1D-4090-A7A3-A807E02E25A7}" presName="sibTrans" presStyleCnt="0"/>
      <dgm:spPr/>
    </dgm:pt>
    <dgm:pt modelId="{3BF38D38-DF30-4572-8412-3532E53A7745}" type="pres">
      <dgm:prSet presAssocID="{4A97CF38-B2C7-43CD-BC63-8F837E76F983}" presName="node" presStyleLbl="node1" presStyleIdx="3" presStyleCnt="7">
        <dgm:presLayoutVars>
          <dgm:bulletEnabled val="1"/>
        </dgm:presLayoutVars>
      </dgm:prSet>
      <dgm:spPr/>
    </dgm:pt>
    <dgm:pt modelId="{47BC3A0B-674D-4C73-9532-901F7E401D3D}" type="pres">
      <dgm:prSet presAssocID="{2AA9B39B-04AA-451E-94A1-D79D2E9DF92C}" presName="sibTrans" presStyleCnt="0"/>
      <dgm:spPr/>
    </dgm:pt>
    <dgm:pt modelId="{8BADC37A-CB82-4941-A51B-9374A6895A47}" type="pres">
      <dgm:prSet presAssocID="{A127D2C4-739E-4DA1-A0ED-BC29342D82CB}" presName="node" presStyleLbl="node1" presStyleIdx="4" presStyleCnt="7">
        <dgm:presLayoutVars>
          <dgm:bulletEnabled val="1"/>
        </dgm:presLayoutVars>
      </dgm:prSet>
      <dgm:spPr/>
    </dgm:pt>
    <dgm:pt modelId="{88969CAA-71D4-4393-B148-8D835023D4BE}" type="pres">
      <dgm:prSet presAssocID="{BFB5A68B-4976-4F8C-922A-86F092E2AD1D}" presName="sibTrans" presStyleCnt="0"/>
      <dgm:spPr/>
    </dgm:pt>
    <dgm:pt modelId="{3AA6F506-6418-482B-9230-71A9B739F79B}" type="pres">
      <dgm:prSet presAssocID="{3467C2C9-05CD-4489-9ABB-287C647DB7BC}" presName="node" presStyleLbl="node1" presStyleIdx="5" presStyleCnt="7">
        <dgm:presLayoutVars>
          <dgm:bulletEnabled val="1"/>
        </dgm:presLayoutVars>
      </dgm:prSet>
      <dgm:spPr/>
    </dgm:pt>
    <dgm:pt modelId="{6208A011-9809-405E-AC66-7D80BB292F88}" type="pres">
      <dgm:prSet presAssocID="{0540E5BB-6807-4F93-8E36-59174E94B034}" presName="sibTrans" presStyleCnt="0"/>
      <dgm:spPr/>
    </dgm:pt>
    <dgm:pt modelId="{7835790C-D336-41F0-BF53-3022D6C76798}" type="pres">
      <dgm:prSet presAssocID="{71DEB6D3-77C4-41AA-8E58-9C9F775D8E05}" presName="node" presStyleLbl="node1" presStyleIdx="6" presStyleCnt="7">
        <dgm:presLayoutVars>
          <dgm:bulletEnabled val="1"/>
        </dgm:presLayoutVars>
      </dgm:prSet>
      <dgm:spPr/>
    </dgm:pt>
  </dgm:ptLst>
  <dgm:cxnLst>
    <dgm:cxn modelId="{ADBF5E03-701E-4410-8F65-C9D7391F6C9D}" srcId="{723665CC-65F8-46AD-B9B2-EF129932E3AA}" destId="{71DEB6D3-77C4-41AA-8E58-9C9F775D8E05}" srcOrd="6" destOrd="0" parTransId="{97A2BABE-1FB3-42EA-A01E-A164E11F989F}" sibTransId="{1AB96C79-F5BA-4DA4-8356-F6C4F8F6E018}"/>
    <dgm:cxn modelId="{D230D217-B27F-4B5B-8FF1-D7E453FFE365}" srcId="{723665CC-65F8-46AD-B9B2-EF129932E3AA}" destId="{3467C2C9-05CD-4489-9ABB-287C647DB7BC}" srcOrd="5" destOrd="0" parTransId="{52CC2E15-FED2-4D28-9617-06CE954DB68E}" sibTransId="{0540E5BB-6807-4F93-8E36-59174E94B034}"/>
    <dgm:cxn modelId="{5C2B4E45-E8B1-4526-A1E9-3115606C5955}" type="presOf" srcId="{662AB772-C8F7-468A-A7C3-BD3BB6CA7D27}" destId="{CB955C4E-ADAF-46ED-A033-A3B65A8314A2}" srcOrd="0" destOrd="0" presId="urn:microsoft.com/office/officeart/2005/8/layout/default"/>
    <dgm:cxn modelId="{2DE49749-BC23-4750-9EE7-36942B3993AB}" srcId="{723665CC-65F8-46AD-B9B2-EF129932E3AA}" destId="{020C7826-B1CB-4D66-B331-AB838EF7FA25}" srcOrd="0" destOrd="0" parTransId="{E14B20A8-2E96-4064-976D-7051A5CBD3E8}" sibTransId="{31E2258C-1195-487D-8050-CD00F2D294D7}"/>
    <dgm:cxn modelId="{F84C2870-5E8F-4AE7-9F33-3DE2B32AECE0}" type="presOf" srcId="{C6FCF5FF-698A-4BA8-8076-D03388CA8B6F}" destId="{82397532-4C54-4398-AE2F-E34F858C980C}" srcOrd="0" destOrd="0" presId="urn:microsoft.com/office/officeart/2005/8/layout/default"/>
    <dgm:cxn modelId="{32233775-ED7C-4E68-9843-882B7FC9F992}" srcId="{723665CC-65F8-46AD-B9B2-EF129932E3AA}" destId="{A127D2C4-739E-4DA1-A0ED-BC29342D82CB}" srcOrd="4" destOrd="0" parTransId="{727238BD-C944-4498-BA90-1F9654731861}" sibTransId="{BFB5A68B-4976-4F8C-922A-86F092E2AD1D}"/>
    <dgm:cxn modelId="{044CE79E-1E77-4856-8E05-E314E8CBBFFD}" type="presOf" srcId="{4A97CF38-B2C7-43CD-BC63-8F837E76F983}" destId="{3BF38D38-DF30-4572-8412-3532E53A7745}" srcOrd="0" destOrd="0" presId="urn:microsoft.com/office/officeart/2005/8/layout/default"/>
    <dgm:cxn modelId="{73BFC4AF-C5E5-4946-8D77-DA4412FD13BE}" type="presOf" srcId="{3467C2C9-05CD-4489-9ABB-287C647DB7BC}" destId="{3AA6F506-6418-482B-9230-71A9B739F79B}" srcOrd="0" destOrd="0" presId="urn:microsoft.com/office/officeart/2005/8/layout/default"/>
    <dgm:cxn modelId="{92E12FB1-E431-4FA0-9057-4067B88325A8}" srcId="{723665CC-65F8-46AD-B9B2-EF129932E3AA}" destId="{4A97CF38-B2C7-43CD-BC63-8F837E76F983}" srcOrd="3" destOrd="0" parTransId="{5A0A72BB-59AC-460B-9601-652D285E04EA}" sibTransId="{2AA9B39B-04AA-451E-94A1-D79D2E9DF92C}"/>
    <dgm:cxn modelId="{00FAB0BD-0C17-4431-B17D-6CD7DACEBC67}" type="presOf" srcId="{020C7826-B1CB-4D66-B331-AB838EF7FA25}" destId="{95E33EC4-F6A7-4797-9706-BD3615ACB1AF}" srcOrd="0" destOrd="0" presId="urn:microsoft.com/office/officeart/2005/8/layout/default"/>
    <dgm:cxn modelId="{03CC66C0-596C-4912-B580-461D58FA4100}" srcId="{723665CC-65F8-46AD-B9B2-EF129932E3AA}" destId="{C6FCF5FF-698A-4BA8-8076-D03388CA8B6F}" srcOrd="2" destOrd="0" parTransId="{EBEC08E9-71D7-4E2E-823B-4EF649E5D5F4}" sibTransId="{1B5F6E6A-1D1D-4090-A7A3-A807E02E25A7}"/>
    <dgm:cxn modelId="{E466A9CD-F20E-4839-A3E3-BFD88761E9FD}" srcId="{723665CC-65F8-46AD-B9B2-EF129932E3AA}" destId="{662AB772-C8F7-468A-A7C3-BD3BB6CA7D27}" srcOrd="1" destOrd="0" parTransId="{914D153B-622B-4206-B5DD-C232A7C8FDD2}" sibTransId="{EDCFC936-FDE0-4606-AC36-C65E1A02B490}"/>
    <dgm:cxn modelId="{6561A1D1-347A-4C6F-B791-926D95068CF7}" type="presOf" srcId="{723665CC-65F8-46AD-B9B2-EF129932E3AA}" destId="{06E2CEDC-011B-4452-ADC5-9B6CA8B96FD3}" srcOrd="0" destOrd="0" presId="urn:microsoft.com/office/officeart/2005/8/layout/default"/>
    <dgm:cxn modelId="{8CA8AFD2-4EA6-4DD0-8C0C-1D9241AA8A49}" type="presOf" srcId="{A127D2C4-739E-4DA1-A0ED-BC29342D82CB}" destId="{8BADC37A-CB82-4941-A51B-9374A6895A47}" srcOrd="0" destOrd="0" presId="urn:microsoft.com/office/officeart/2005/8/layout/default"/>
    <dgm:cxn modelId="{F8624FFB-53D2-4191-A39F-434944CFFBFB}" type="presOf" srcId="{71DEB6D3-77C4-41AA-8E58-9C9F775D8E05}" destId="{7835790C-D336-41F0-BF53-3022D6C76798}" srcOrd="0" destOrd="0" presId="urn:microsoft.com/office/officeart/2005/8/layout/default"/>
    <dgm:cxn modelId="{81EB1C32-B469-4E13-AF1E-42A26E6CF616}" type="presParOf" srcId="{06E2CEDC-011B-4452-ADC5-9B6CA8B96FD3}" destId="{95E33EC4-F6A7-4797-9706-BD3615ACB1AF}" srcOrd="0" destOrd="0" presId="urn:microsoft.com/office/officeart/2005/8/layout/default"/>
    <dgm:cxn modelId="{0AD5990C-6F9B-4247-8578-2804CF83CC69}" type="presParOf" srcId="{06E2CEDC-011B-4452-ADC5-9B6CA8B96FD3}" destId="{A5AD509C-FEE9-4712-ACFB-8007233EF172}" srcOrd="1" destOrd="0" presId="urn:microsoft.com/office/officeart/2005/8/layout/default"/>
    <dgm:cxn modelId="{8928E69B-A0BC-49AD-8ED0-FBBFCAA8A14E}" type="presParOf" srcId="{06E2CEDC-011B-4452-ADC5-9B6CA8B96FD3}" destId="{CB955C4E-ADAF-46ED-A033-A3B65A8314A2}" srcOrd="2" destOrd="0" presId="urn:microsoft.com/office/officeart/2005/8/layout/default"/>
    <dgm:cxn modelId="{C2B04896-49FB-4CFD-B452-7AD38BCB4BC6}" type="presParOf" srcId="{06E2CEDC-011B-4452-ADC5-9B6CA8B96FD3}" destId="{1EA798A4-A4FE-4D31-A6B3-7F87ED6559B0}" srcOrd="3" destOrd="0" presId="urn:microsoft.com/office/officeart/2005/8/layout/default"/>
    <dgm:cxn modelId="{533F1F2A-FBA5-4206-AEFD-E945ED9CA7F6}" type="presParOf" srcId="{06E2CEDC-011B-4452-ADC5-9B6CA8B96FD3}" destId="{82397532-4C54-4398-AE2F-E34F858C980C}" srcOrd="4" destOrd="0" presId="urn:microsoft.com/office/officeart/2005/8/layout/default"/>
    <dgm:cxn modelId="{0B864BBA-B439-444F-9D79-C95F6F5BEC7D}" type="presParOf" srcId="{06E2CEDC-011B-4452-ADC5-9B6CA8B96FD3}" destId="{8E3FF041-E0ED-484A-AC2C-CD8ECCF456AD}" srcOrd="5" destOrd="0" presId="urn:microsoft.com/office/officeart/2005/8/layout/default"/>
    <dgm:cxn modelId="{3FEC5F97-05A5-4279-A392-043410CBF369}" type="presParOf" srcId="{06E2CEDC-011B-4452-ADC5-9B6CA8B96FD3}" destId="{3BF38D38-DF30-4572-8412-3532E53A7745}" srcOrd="6" destOrd="0" presId="urn:microsoft.com/office/officeart/2005/8/layout/default"/>
    <dgm:cxn modelId="{F3BF93AD-6D6D-4878-8405-DE79E4903D62}" type="presParOf" srcId="{06E2CEDC-011B-4452-ADC5-9B6CA8B96FD3}" destId="{47BC3A0B-674D-4C73-9532-901F7E401D3D}" srcOrd="7" destOrd="0" presId="urn:microsoft.com/office/officeart/2005/8/layout/default"/>
    <dgm:cxn modelId="{87A3FB67-7256-41FF-9441-37E6630D2DF9}" type="presParOf" srcId="{06E2CEDC-011B-4452-ADC5-9B6CA8B96FD3}" destId="{8BADC37A-CB82-4941-A51B-9374A6895A47}" srcOrd="8" destOrd="0" presId="urn:microsoft.com/office/officeart/2005/8/layout/default"/>
    <dgm:cxn modelId="{41AD7A1F-7AE2-481E-BFB4-1EA08EB3358B}" type="presParOf" srcId="{06E2CEDC-011B-4452-ADC5-9B6CA8B96FD3}" destId="{88969CAA-71D4-4393-B148-8D835023D4BE}" srcOrd="9" destOrd="0" presId="urn:microsoft.com/office/officeart/2005/8/layout/default"/>
    <dgm:cxn modelId="{17D0C150-3EDF-4766-A26F-9C6E7B382278}" type="presParOf" srcId="{06E2CEDC-011B-4452-ADC5-9B6CA8B96FD3}" destId="{3AA6F506-6418-482B-9230-71A9B739F79B}" srcOrd="10" destOrd="0" presId="urn:microsoft.com/office/officeart/2005/8/layout/default"/>
    <dgm:cxn modelId="{2E796088-D0EB-4603-ABE8-C35C58A0E324}" type="presParOf" srcId="{06E2CEDC-011B-4452-ADC5-9B6CA8B96FD3}" destId="{6208A011-9809-405E-AC66-7D80BB292F88}" srcOrd="11" destOrd="0" presId="urn:microsoft.com/office/officeart/2005/8/layout/default"/>
    <dgm:cxn modelId="{C8285F9B-1902-4C34-8536-C27558A03FB3}" type="presParOf" srcId="{06E2CEDC-011B-4452-ADC5-9B6CA8B96FD3}" destId="{7835790C-D336-41F0-BF53-3022D6C76798}"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E0D8E5B-3CD4-4DF0-A9CB-6A0CC1C0C128}" type="doc">
      <dgm:prSet loTypeId="urn:microsoft.com/office/officeart/2005/8/layout/vList2" loCatId="list" qsTypeId="urn:microsoft.com/office/officeart/2005/8/quickstyle/simple1#7" qsCatId="simple" csTypeId="urn:microsoft.com/office/officeart/2005/8/colors/accent1_2#6" csCatId="accent1" phldr="1"/>
      <dgm:spPr/>
      <dgm:t>
        <a:bodyPr/>
        <a:lstStyle/>
        <a:p>
          <a:endParaRPr lang="nl-NL"/>
        </a:p>
      </dgm:t>
    </dgm:pt>
    <dgm:pt modelId="{23069BE6-E2FE-4EB8-AD15-C9C6CA41C8DC}">
      <dgm:prSet phldrT="[Tekst]" phldr="0"/>
      <dgm:spPr>
        <a:solidFill>
          <a:srgbClr val="45A4E4"/>
        </a:solidFill>
      </dgm:spPr>
      <dgm:t>
        <a:bodyPr/>
        <a:lstStyle/>
        <a:p>
          <a:pPr algn="l">
            <a:lnSpc>
              <a:spcPct val="90000"/>
            </a:lnSpc>
          </a:pPr>
          <a:r>
            <a:rPr lang="nl-NL" sz="2200">
              <a:solidFill>
                <a:srgbClr val="FFFFFF"/>
              </a:solidFill>
              <a:latin typeface="Aptos" panose="020B0004020202020204" pitchFamily="34" charset="0"/>
              <a:ea typeface="+mn-ea"/>
              <a:cs typeface="+mn-cs"/>
            </a:rPr>
            <a:t>Bestuurlijk spoor: convenant</a:t>
          </a:r>
        </a:p>
      </dgm:t>
    </dgm:pt>
    <dgm:pt modelId="{1F4DD21D-A443-42DC-B622-E5A5192A8229}" type="parTrans" cxnId="{CB18A38A-E75D-457B-8C51-026220D6FB8A}">
      <dgm:prSet/>
      <dgm:spPr/>
      <dgm:t>
        <a:bodyPr/>
        <a:lstStyle/>
        <a:p>
          <a:endParaRPr lang="nl-NL"/>
        </a:p>
      </dgm:t>
    </dgm:pt>
    <dgm:pt modelId="{D443C575-5394-43D7-BBED-06F773D76173}" type="sibTrans" cxnId="{CB18A38A-E75D-457B-8C51-026220D6FB8A}">
      <dgm:prSet/>
      <dgm:spPr/>
      <dgm:t>
        <a:bodyPr/>
        <a:lstStyle/>
        <a:p>
          <a:endParaRPr lang="nl-NL"/>
        </a:p>
      </dgm:t>
    </dgm:pt>
    <dgm:pt modelId="{B7F02E65-937C-4CE3-9B27-B1AD1A220379}">
      <dgm:prSet phldrT="[Tekst]" phldr="0"/>
      <dgm:spPr>
        <a:solidFill>
          <a:srgbClr val="91C370"/>
        </a:solidFill>
      </dgm:spPr>
      <dgm:t>
        <a:bodyPr/>
        <a:lstStyle/>
        <a:p>
          <a:pPr algn="l">
            <a:lnSpc>
              <a:spcPct val="90000"/>
            </a:lnSpc>
          </a:pPr>
          <a:r>
            <a:rPr lang="nl-NL" sz="2200">
              <a:solidFill>
                <a:srgbClr val="FFFFFF"/>
              </a:solidFill>
              <a:latin typeface="Aptos" panose="020B0004020202020204" pitchFamily="34" charset="0"/>
              <a:ea typeface="+mn-ea"/>
              <a:cs typeface="+mn-cs"/>
            </a:rPr>
            <a:t>Wettelijk spoor: interbestuurlijk toezicht*</a:t>
          </a:r>
        </a:p>
      </dgm:t>
    </dgm:pt>
    <dgm:pt modelId="{FEC27AED-6717-4AB0-BB82-94EAB7419791}" type="parTrans" cxnId="{5DF06017-BF53-4181-B470-84B7D3369348}">
      <dgm:prSet/>
      <dgm:spPr/>
      <dgm:t>
        <a:bodyPr/>
        <a:lstStyle/>
        <a:p>
          <a:endParaRPr lang="nl-NL"/>
        </a:p>
      </dgm:t>
    </dgm:pt>
    <dgm:pt modelId="{2A96814A-F6D9-4005-8F11-E614B2A8BA69}" type="sibTrans" cxnId="{5DF06017-BF53-4181-B470-84B7D3369348}">
      <dgm:prSet/>
      <dgm:spPr/>
      <dgm:t>
        <a:bodyPr/>
        <a:lstStyle/>
        <a:p>
          <a:endParaRPr lang="nl-NL"/>
        </a:p>
      </dgm:t>
    </dgm:pt>
    <dgm:pt modelId="{6615AD97-4FB4-4C92-9FEE-6D05E7FC22AE}">
      <dgm:prSet phldrT="[Tekst]" phldr="0"/>
      <dgm:spPr>
        <a:solidFill>
          <a:srgbClr val="45A4E4">
            <a:alpha val="34118"/>
          </a:srgbClr>
        </a:solidFill>
      </dgm:spPr>
      <dgm:t>
        <a:bodyPr/>
        <a:lstStyle/>
        <a:p>
          <a:pPr algn="l" rtl="0">
            <a:lnSpc>
              <a:spcPct val="90000"/>
            </a:lnSpc>
          </a:pPr>
          <a:r>
            <a:rPr lang="nl-NL" sz="2200" dirty="0">
              <a:solidFill>
                <a:srgbClr val="1B143C"/>
              </a:solidFill>
              <a:latin typeface="Aptos" panose="020B0004020202020204" pitchFamily="34" charset="0"/>
              <a:ea typeface="+mn-ea"/>
              <a:cs typeface="+mn-cs"/>
            </a:rPr>
            <a:t>Actualisering boekjaarsubsidie aan Rijnbrink*</a:t>
          </a:r>
        </a:p>
      </dgm:t>
    </dgm:pt>
    <dgm:pt modelId="{3597A9F4-1FB1-483C-BB16-00A5E1B273E6}" type="parTrans" cxnId="{53759723-AA1D-4B36-A9CB-462DC9A5E944}">
      <dgm:prSet/>
      <dgm:spPr/>
      <dgm:t>
        <a:bodyPr/>
        <a:lstStyle/>
        <a:p>
          <a:endParaRPr lang="nl-NL"/>
        </a:p>
      </dgm:t>
    </dgm:pt>
    <dgm:pt modelId="{EA5241FA-163D-4161-A5A8-88A25A29761B}" type="sibTrans" cxnId="{53759723-AA1D-4B36-A9CB-462DC9A5E944}">
      <dgm:prSet/>
      <dgm:spPr/>
      <dgm:t>
        <a:bodyPr/>
        <a:lstStyle/>
        <a:p>
          <a:endParaRPr lang="nl-NL"/>
        </a:p>
      </dgm:t>
    </dgm:pt>
    <dgm:pt modelId="{743E2BCF-C3CF-447E-9D28-D88920CC7554}">
      <dgm:prSet phldrT="[Tekst]" phldr="0"/>
      <dgm:spPr>
        <a:solidFill>
          <a:srgbClr val="EE7202"/>
        </a:solidFill>
      </dgm:spPr>
      <dgm:t>
        <a:bodyPr/>
        <a:lstStyle/>
        <a:p>
          <a:pPr algn="l">
            <a:lnSpc>
              <a:spcPct val="90000"/>
            </a:lnSpc>
          </a:pPr>
          <a:r>
            <a:rPr lang="nl-NL" sz="2200">
              <a:solidFill>
                <a:srgbClr val="FFFFFF"/>
              </a:solidFill>
              <a:latin typeface="Aptos" panose="020B0004020202020204" pitchFamily="34" charset="0"/>
              <a:ea typeface="+mn-ea"/>
              <a:cs typeface="+mn-cs"/>
            </a:rPr>
            <a:t>Projectorganisatie en -communicatie</a:t>
          </a:r>
        </a:p>
      </dgm:t>
    </dgm:pt>
    <dgm:pt modelId="{FF215C58-EEA3-4F32-B698-06E2AA8306D7}" type="parTrans" cxnId="{8CDEF0F8-4672-43AE-890F-31925AE30783}">
      <dgm:prSet/>
      <dgm:spPr/>
      <dgm:t>
        <a:bodyPr/>
        <a:lstStyle/>
        <a:p>
          <a:endParaRPr lang="nl-NL"/>
        </a:p>
      </dgm:t>
    </dgm:pt>
    <dgm:pt modelId="{550274A8-381E-4DFE-A7DE-E9BC7E06E31D}" type="sibTrans" cxnId="{8CDEF0F8-4672-43AE-890F-31925AE30783}">
      <dgm:prSet/>
      <dgm:spPr/>
      <dgm:t>
        <a:bodyPr/>
        <a:lstStyle/>
        <a:p>
          <a:endParaRPr lang="nl-NL"/>
        </a:p>
      </dgm:t>
    </dgm:pt>
    <dgm:pt modelId="{F729899C-C13E-4BED-859C-84EA4A0B3E36}">
      <dgm:prSet phldrT="[Tekst]" phldr="0"/>
      <dgm:spPr>
        <a:solidFill>
          <a:srgbClr val="FFDD42"/>
        </a:solidFill>
      </dgm:spPr>
      <dgm:t>
        <a:bodyPr/>
        <a:lstStyle/>
        <a:p>
          <a:pPr algn="l">
            <a:lnSpc>
              <a:spcPct val="90000"/>
            </a:lnSpc>
          </a:pPr>
          <a:r>
            <a:rPr lang="nl-NL" sz="2200">
              <a:solidFill>
                <a:srgbClr val="1B143C"/>
              </a:solidFill>
              <a:latin typeface="Aptos" panose="020B0004020202020204" pitchFamily="34" charset="0"/>
              <a:ea typeface="+mn-ea"/>
              <a:cs typeface="+mn-cs"/>
            </a:rPr>
            <a:t>Organiseren bestuurlijk draagvlak</a:t>
          </a:r>
        </a:p>
      </dgm:t>
    </dgm:pt>
    <dgm:pt modelId="{865855BC-36FE-4A93-BBCD-F21C3229FF2F}" type="parTrans" cxnId="{8009BB91-36EA-4DF7-A9ED-C07659FB406B}">
      <dgm:prSet/>
      <dgm:spPr/>
      <dgm:t>
        <a:bodyPr/>
        <a:lstStyle/>
        <a:p>
          <a:endParaRPr lang="nl-NL"/>
        </a:p>
      </dgm:t>
    </dgm:pt>
    <dgm:pt modelId="{7D373B17-D689-4341-ABC3-6E9978F747AD}" type="sibTrans" cxnId="{8009BB91-36EA-4DF7-A9ED-C07659FB406B}">
      <dgm:prSet/>
      <dgm:spPr/>
      <dgm:t>
        <a:bodyPr/>
        <a:lstStyle/>
        <a:p>
          <a:endParaRPr lang="nl-NL"/>
        </a:p>
      </dgm:t>
    </dgm:pt>
    <dgm:pt modelId="{E063C6EE-97AB-4ABA-83B4-AC6ED808F120}" type="pres">
      <dgm:prSet presAssocID="{BE0D8E5B-3CD4-4DF0-A9CB-6A0CC1C0C128}" presName="linear" presStyleCnt="0">
        <dgm:presLayoutVars>
          <dgm:animLvl val="lvl"/>
          <dgm:resizeHandles val="exact"/>
        </dgm:presLayoutVars>
      </dgm:prSet>
      <dgm:spPr/>
    </dgm:pt>
    <dgm:pt modelId="{2A7C9625-B464-4C43-BCEF-710800D3245E}" type="pres">
      <dgm:prSet presAssocID="{B7F02E65-937C-4CE3-9B27-B1AD1A220379}" presName="parentText" presStyleLbl="node1" presStyleIdx="0" presStyleCnt="5">
        <dgm:presLayoutVars>
          <dgm:chMax val="0"/>
          <dgm:bulletEnabled val="1"/>
        </dgm:presLayoutVars>
      </dgm:prSet>
      <dgm:spPr/>
    </dgm:pt>
    <dgm:pt modelId="{211515B3-383F-455C-A9AF-9FA3293DC9F0}" type="pres">
      <dgm:prSet presAssocID="{2A96814A-F6D9-4005-8F11-E614B2A8BA69}" presName="spacer" presStyleCnt="0"/>
      <dgm:spPr/>
    </dgm:pt>
    <dgm:pt modelId="{4BFA46E4-7514-40A9-8BBD-6167523DBF04}" type="pres">
      <dgm:prSet presAssocID="{23069BE6-E2FE-4EB8-AD15-C9C6CA41C8DC}" presName="parentText" presStyleLbl="node1" presStyleIdx="1" presStyleCnt="5">
        <dgm:presLayoutVars>
          <dgm:chMax val="0"/>
          <dgm:bulletEnabled val="1"/>
        </dgm:presLayoutVars>
      </dgm:prSet>
      <dgm:spPr/>
    </dgm:pt>
    <dgm:pt modelId="{919F39A1-55B4-43E7-8F86-0AE82B25D950}" type="pres">
      <dgm:prSet presAssocID="{D443C575-5394-43D7-BBED-06F773D76173}" presName="spacer" presStyleCnt="0"/>
      <dgm:spPr/>
    </dgm:pt>
    <dgm:pt modelId="{0D0FFE06-6472-42BC-AC90-B9D05C70B94B}" type="pres">
      <dgm:prSet presAssocID="{F729899C-C13E-4BED-859C-84EA4A0B3E36}" presName="parentText" presStyleLbl="node1" presStyleIdx="2" presStyleCnt="5">
        <dgm:presLayoutVars>
          <dgm:chMax val="0"/>
          <dgm:bulletEnabled val="1"/>
        </dgm:presLayoutVars>
      </dgm:prSet>
      <dgm:spPr/>
    </dgm:pt>
    <dgm:pt modelId="{0CD57789-3B17-4008-937F-56B3B08E6F2D}" type="pres">
      <dgm:prSet presAssocID="{7D373B17-D689-4341-ABC3-6E9978F747AD}" presName="spacer" presStyleCnt="0"/>
      <dgm:spPr/>
    </dgm:pt>
    <dgm:pt modelId="{90EFFE80-BC85-4F31-A2C1-DB5016A69A91}" type="pres">
      <dgm:prSet presAssocID="{743E2BCF-C3CF-447E-9D28-D88920CC7554}" presName="parentText" presStyleLbl="node1" presStyleIdx="3" presStyleCnt="5">
        <dgm:presLayoutVars>
          <dgm:chMax val="0"/>
          <dgm:bulletEnabled val="1"/>
        </dgm:presLayoutVars>
      </dgm:prSet>
      <dgm:spPr/>
    </dgm:pt>
    <dgm:pt modelId="{649A7C31-236C-4129-B6E3-2D7E2DDDA9E8}" type="pres">
      <dgm:prSet presAssocID="{550274A8-381E-4DFE-A7DE-E9BC7E06E31D}" presName="spacer" presStyleCnt="0"/>
      <dgm:spPr/>
    </dgm:pt>
    <dgm:pt modelId="{63EEEC21-08FD-466E-8711-E9581C171EB7}" type="pres">
      <dgm:prSet presAssocID="{6615AD97-4FB4-4C92-9FEE-6D05E7FC22AE}" presName="parentText" presStyleLbl="node1" presStyleIdx="4" presStyleCnt="5" custLinFactNeighborX="-968" custLinFactNeighborY="48687">
        <dgm:presLayoutVars>
          <dgm:chMax val="0"/>
          <dgm:bulletEnabled val="1"/>
        </dgm:presLayoutVars>
      </dgm:prSet>
      <dgm:spPr/>
    </dgm:pt>
  </dgm:ptLst>
  <dgm:cxnLst>
    <dgm:cxn modelId="{5DF06017-BF53-4181-B470-84B7D3369348}" srcId="{BE0D8E5B-3CD4-4DF0-A9CB-6A0CC1C0C128}" destId="{B7F02E65-937C-4CE3-9B27-B1AD1A220379}" srcOrd="0" destOrd="0" parTransId="{FEC27AED-6717-4AB0-BB82-94EAB7419791}" sibTransId="{2A96814A-F6D9-4005-8F11-E614B2A8BA69}"/>
    <dgm:cxn modelId="{53759723-AA1D-4B36-A9CB-462DC9A5E944}" srcId="{BE0D8E5B-3CD4-4DF0-A9CB-6A0CC1C0C128}" destId="{6615AD97-4FB4-4C92-9FEE-6D05E7FC22AE}" srcOrd="4" destOrd="0" parTransId="{3597A9F4-1FB1-483C-BB16-00A5E1B273E6}" sibTransId="{EA5241FA-163D-4161-A5A8-88A25A29761B}"/>
    <dgm:cxn modelId="{8348944D-D4F1-40E9-BF17-2B28E7F94EA4}" type="presOf" srcId="{23069BE6-E2FE-4EB8-AD15-C9C6CA41C8DC}" destId="{4BFA46E4-7514-40A9-8BBD-6167523DBF04}" srcOrd="0" destOrd="0" presId="urn:microsoft.com/office/officeart/2005/8/layout/vList2"/>
    <dgm:cxn modelId="{7E8AD489-EC2E-4F4B-A2C6-CC59134B19DF}" type="presOf" srcId="{BE0D8E5B-3CD4-4DF0-A9CB-6A0CC1C0C128}" destId="{E063C6EE-97AB-4ABA-83B4-AC6ED808F120}" srcOrd="0" destOrd="0" presId="urn:microsoft.com/office/officeart/2005/8/layout/vList2"/>
    <dgm:cxn modelId="{CB18A38A-E75D-457B-8C51-026220D6FB8A}" srcId="{BE0D8E5B-3CD4-4DF0-A9CB-6A0CC1C0C128}" destId="{23069BE6-E2FE-4EB8-AD15-C9C6CA41C8DC}" srcOrd="1" destOrd="0" parTransId="{1F4DD21D-A443-42DC-B622-E5A5192A8229}" sibTransId="{D443C575-5394-43D7-BBED-06F773D76173}"/>
    <dgm:cxn modelId="{8009BB91-36EA-4DF7-A9ED-C07659FB406B}" srcId="{BE0D8E5B-3CD4-4DF0-A9CB-6A0CC1C0C128}" destId="{F729899C-C13E-4BED-859C-84EA4A0B3E36}" srcOrd="2" destOrd="0" parTransId="{865855BC-36FE-4A93-BBCD-F21C3229FF2F}" sibTransId="{7D373B17-D689-4341-ABC3-6E9978F747AD}"/>
    <dgm:cxn modelId="{DBABD596-24A7-4DCE-8550-6B6B32ADEB63}" type="presOf" srcId="{6615AD97-4FB4-4C92-9FEE-6D05E7FC22AE}" destId="{63EEEC21-08FD-466E-8711-E9581C171EB7}" srcOrd="0" destOrd="0" presId="urn:microsoft.com/office/officeart/2005/8/layout/vList2"/>
    <dgm:cxn modelId="{B74FD1AD-9108-451A-9DF8-03C63C8B9A0B}" type="presOf" srcId="{F729899C-C13E-4BED-859C-84EA4A0B3E36}" destId="{0D0FFE06-6472-42BC-AC90-B9D05C70B94B}" srcOrd="0" destOrd="0" presId="urn:microsoft.com/office/officeart/2005/8/layout/vList2"/>
    <dgm:cxn modelId="{3930EDDD-2027-4A3A-B37F-FA4BFE50679C}" type="presOf" srcId="{B7F02E65-937C-4CE3-9B27-B1AD1A220379}" destId="{2A7C9625-B464-4C43-BCEF-710800D3245E}" srcOrd="0" destOrd="0" presId="urn:microsoft.com/office/officeart/2005/8/layout/vList2"/>
    <dgm:cxn modelId="{B6E647F3-A948-4259-BAC7-2C9907911ADD}" type="presOf" srcId="{743E2BCF-C3CF-447E-9D28-D88920CC7554}" destId="{90EFFE80-BC85-4F31-A2C1-DB5016A69A91}" srcOrd="0" destOrd="0" presId="urn:microsoft.com/office/officeart/2005/8/layout/vList2"/>
    <dgm:cxn modelId="{8CDEF0F8-4672-43AE-890F-31925AE30783}" srcId="{BE0D8E5B-3CD4-4DF0-A9CB-6A0CC1C0C128}" destId="{743E2BCF-C3CF-447E-9D28-D88920CC7554}" srcOrd="3" destOrd="0" parTransId="{FF215C58-EEA3-4F32-B698-06E2AA8306D7}" sibTransId="{550274A8-381E-4DFE-A7DE-E9BC7E06E31D}"/>
    <dgm:cxn modelId="{352B98C8-47F3-49AD-94D2-1E1D1CFE06C6}" type="presParOf" srcId="{E063C6EE-97AB-4ABA-83B4-AC6ED808F120}" destId="{2A7C9625-B464-4C43-BCEF-710800D3245E}" srcOrd="0" destOrd="0" presId="urn:microsoft.com/office/officeart/2005/8/layout/vList2"/>
    <dgm:cxn modelId="{7132A7DF-03F4-4E34-B671-7B59EB979692}" type="presParOf" srcId="{E063C6EE-97AB-4ABA-83B4-AC6ED808F120}" destId="{211515B3-383F-455C-A9AF-9FA3293DC9F0}" srcOrd="1" destOrd="0" presId="urn:microsoft.com/office/officeart/2005/8/layout/vList2"/>
    <dgm:cxn modelId="{FD083552-A19B-49A2-A163-7FCF5D880B5C}" type="presParOf" srcId="{E063C6EE-97AB-4ABA-83B4-AC6ED808F120}" destId="{4BFA46E4-7514-40A9-8BBD-6167523DBF04}" srcOrd="2" destOrd="0" presId="urn:microsoft.com/office/officeart/2005/8/layout/vList2"/>
    <dgm:cxn modelId="{C6A3945D-02B5-4C65-9876-D75617C68F3E}" type="presParOf" srcId="{E063C6EE-97AB-4ABA-83B4-AC6ED808F120}" destId="{919F39A1-55B4-43E7-8F86-0AE82B25D950}" srcOrd="3" destOrd="0" presId="urn:microsoft.com/office/officeart/2005/8/layout/vList2"/>
    <dgm:cxn modelId="{7CDAD997-7DCF-4F70-BDA8-58857C27AAA8}" type="presParOf" srcId="{E063C6EE-97AB-4ABA-83B4-AC6ED808F120}" destId="{0D0FFE06-6472-42BC-AC90-B9D05C70B94B}" srcOrd="4" destOrd="0" presId="urn:microsoft.com/office/officeart/2005/8/layout/vList2"/>
    <dgm:cxn modelId="{52E21D99-F627-48BB-A61D-50521C2D6112}" type="presParOf" srcId="{E063C6EE-97AB-4ABA-83B4-AC6ED808F120}" destId="{0CD57789-3B17-4008-937F-56B3B08E6F2D}" srcOrd="5" destOrd="0" presId="urn:microsoft.com/office/officeart/2005/8/layout/vList2"/>
    <dgm:cxn modelId="{07634B66-CB55-4FD8-BC35-0721BFEEBC6A}" type="presParOf" srcId="{E063C6EE-97AB-4ABA-83B4-AC6ED808F120}" destId="{90EFFE80-BC85-4F31-A2C1-DB5016A69A91}" srcOrd="6" destOrd="0" presId="urn:microsoft.com/office/officeart/2005/8/layout/vList2"/>
    <dgm:cxn modelId="{CC27E353-9B3A-42FC-A84D-0BEFF838607E}" type="presParOf" srcId="{E063C6EE-97AB-4ABA-83B4-AC6ED808F120}" destId="{649A7C31-236C-4129-B6E3-2D7E2DDDA9E8}" srcOrd="7" destOrd="0" presId="urn:microsoft.com/office/officeart/2005/8/layout/vList2"/>
    <dgm:cxn modelId="{8885373D-9F74-4828-B221-99307D809758}" type="presParOf" srcId="{E063C6EE-97AB-4ABA-83B4-AC6ED808F120}" destId="{63EEEC21-08FD-466E-8711-E9581C171EB7}" srcOrd="8"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3A81E0-F69E-4189-873E-93B6DD0D2904}" type="doc">
      <dgm:prSet loTypeId="urn:microsoft.com/office/officeart/2005/8/layout/hList1" loCatId="list" qsTypeId="urn:microsoft.com/office/officeart/2005/8/quickstyle/simple1#9" qsCatId="simple" csTypeId="urn:microsoft.com/office/officeart/2005/8/colors/accent1_2#8" csCatId="accent1" phldr="1"/>
      <dgm:spPr/>
      <dgm:t>
        <a:bodyPr/>
        <a:lstStyle/>
        <a:p>
          <a:endParaRPr lang="nl-NL"/>
        </a:p>
      </dgm:t>
    </dgm:pt>
    <dgm:pt modelId="{50DC91EC-4EA3-4665-8E8C-0A8FC4008BA6}">
      <dgm:prSet phldrT="[Tekst]"/>
      <dgm:spPr>
        <a:solidFill>
          <a:srgbClr val="91C370"/>
        </a:solidFill>
        <a:ln>
          <a:solidFill>
            <a:srgbClr val="91C370"/>
          </a:solidFill>
        </a:ln>
      </dgm:spPr>
      <dgm:t>
        <a:bodyPr/>
        <a:lstStyle/>
        <a:p>
          <a:pPr>
            <a:buClrTx/>
            <a:buSzTx/>
            <a:buFontTx/>
            <a:buNone/>
          </a:pPr>
          <a:r>
            <a:rPr kumimoji="0" lang="nl-NL" b="1" i="0" u="none" strike="noStrike" cap="none" spc="0" normalizeH="0" baseline="0" noProof="0">
              <a:ln>
                <a:noFill/>
              </a:ln>
              <a:solidFill>
                <a:schemeClr val="tx1"/>
              </a:solidFill>
              <a:effectLst/>
              <a:uLnTx/>
              <a:uFillTx/>
              <a:latin typeface="Aptos" panose="020B0004020202020204" pitchFamily="34" charset="0"/>
              <a:ea typeface="+mn-ea"/>
              <a:cs typeface="+mn-cs"/>
            </a:rPr>
            <a:t>Geletterde samenleving</a:t>
          </a:r>
          <a:endParaRPr lang="nl-NL">
            <a:solidFill>
              <a:schemeClr val="tx1"/>
            </a:solidFill>
            <a:latin typeface="Aptos" panose="020B0004020202020204" pitchFamily="34" charset="0"/>
          </a:endParaRPr>
        </a:p>
      </dgm:t>
    </dgm:pt>
    <dgm:pt modelId="{1FD63399-822E-448D-B08E-DE69C0B9B348}" type="parTrans" cxnId="{5996DAB3-313E-4CDD-85B7-FD66C7B42AE7}">
      <dgm:prSet/>
      <dgm:spPr/>
      <dgm:t>
        <a:bodyPr/>
        <a:lstStyle/>
        <a:p>
          <a:endParaRPr lang="nl-NL"/>
        </a:p>
      </dgm:t>
    </dgm:pt>
    <dgm:pt modelId="{EFD3E73B-605B-4588-AA5C-E854E51A30DB}" type="sibTrans" cxnId="{5996DAB3-313E-4CDD-85B7-FD66C7B42AE7}">
      <dgm:prSet/>
      <dgm:spPr/>
      <dgm:t>
        <a:bodyPr/>
        <a:lstStyle/>
        <a:p>
          <a:endParaRPr lang="nl-NL"/>
        </a:p>
      </dgm:t>
    </dgm:pt>
    <dgm:pt modelId="{B82E2158-E6DB-47F4-85CA-8B8D25627182}">
      <dgm:prSet phldrT="[Tekst]"/>
      <dgm:spPr>
        <a:solidFill>
          <a:srgbClr val="91C370">
            <a:alpha val="90000"/>
          </a:srgbClr>
        </a:solidFill>
        <a:ln>
          <a:solidFill>
            <a:srgbClr val="91C370">
              <a:alpha val="90000"/>
            </a:srgbClr>
          </a:solidFill>
        </a:ln>
      </dgm:spPr>
      <dgm:t>
        <a:bodyPr/>
        <a:lstStyle/>
        <a:p>
          <a:pPr algn="ctr">
            <a:buClrTx/>
            <a:buSzTx/>
            <a:buFontTx/>
            <a:buNone/>
          </a:pPr>
          <a:r>
            <a:rPr kumimoji="0" lang="nl-NL" b="0" i="1" u="none" strike="noStrike" cap="none" spc="0" normalizeH="0" baseline="0" noProof="0">
              <a:ln>
                <a:noFill/>
              </a:ln>
              <a:solidFill>
                <a:schemeClr val="tx1"/>
              </a:solidFill>
              <a:effectLst/>
              <a:uLnTx/>
              <a:uFillTx/>
              <a:latin typeface="Aptos" panose="020B0004020202020204" pitchFamily="34" charset="0"/>
              <a:ea typeface="+mn-ea"/>
              <a:cs typeface="+mn-cs"/>
            </a:rPr>
            <a:t>De bibliotheek is vanaf de vroegste jeugd een essentiële partner bij het stimuleren van het lezen.</a:t>
          </a:r>
          <a:endParaRPr lang="nl-NL">
            <a:solidFill>
              <a:schemeClr val="tx1"/>
            </a:solidFill>
            <a:latin typeface="Aptos" panose="020B0004020202020204" pitchFamily="34" charset="0"/>
          </a:endParaRPr>
        </a:p>
      </dgm:t>
    </dgm:pt>
    <dgm:pt modelId="{706B7A03-7AA0-4483-AC0F-C83CD59B03FE}" type="parTrans" cxnId="{9FE1F1D1-04C4-412B-BA31-9F732FA27091}">
      <dgm:prSet/>
      <dgm:spPr/>
      <dgm:t>
        <a:bodyPr/>
        <a:lstStyle/>
        <a:p>
          <a:endParaRPr lang="nl-NL"/>
        </a:p>
      </dgm:t>
    </dgm:pt>
    <dgm:pt modelId="{0AC539D4-EACD-41F6-AA7E-7E97AAAF0323}" type="sibTrans" cxnId="{9FE1F1D1-04C4-412B-BA31-9F732FA27091}">
      <dgm:prSet/>
      <dgm:spPr/>
      <dgm:t>
        <a:bodyPr/>
        <a:lstStyle/>
        <a:p>
          <a:endParaRPr lang="nl-NL"/>
        </a:p>
      </dgm:t>
    </dgm:pt>
    <dgm:pt modelId="{2EBBE983-1AA3-45D5-B200-9174BCF4FE7C}">
      <dgm:prSet phldrT="[Tekst]"/>
      <dgm:spPr>
        <a:solidFill>
          <a:srgbClr val="EE7202"/>
        </a:solidFill>
        <a:ln>
          <a:solidFill>
            <a:srgbClr val="EE7202"/>
          </a:solidFill>
        </a:ln>
      </dgm:spPr>
      <dgm:t>
        <a:bodyPr/>
        <a:lstStyle/>
        <a:p>
          <a:pPr>
            <a:buClrTx/>
            <a:buSzTx/>
            <a:buFontTx/>
            <a:buNone/>
          </a:pPr>
          <a:r>
            <a:rPr kumimoji="0" lang="nl-NL" b="1" i="0" u="none" strike="noStrike" cap="none" spc="0" normalizeH="0" baseline="0" noProof="0">
              <a:ln>
                <a:noFill/>
              </a:ln>
              <a:solidFill>
                <a:schemeClr val="tx1"/>
              </a:solidFill>
              <a:effectLst/>
              <a:uLnTx/>
              <a:uFillTx/>
              <a:latin typeface="Aptos" panose="020B0004020202020204" pitchFamily="34" charset="0"/>
              <a:ea typeface="+mn-ea"/>
              <a:cs typeface="+mn-cs"/>
            </a:rPr>
            <a:t>Participatie in de</a:t>
          </a:r>
        </a:p>
        <a:p>
          <a:pPr>
            <a:buClrTx/>
            <a:buSzTx/>
            <a:buFontTx/>
            <a:buNone/>
          </a:pPr>
          <a:r>
            <a:rPr kumimoji="0" lang="nl-NL" b="1" i="0" u="none" strike="noStrike" cap="none" spc="0" normalizeH="0" baseline="0" noProof="0">
              <a:ln>
                <a:noFill/>
              </a:ln>
              <a:solidFill>
                <a:schemeClr val="tx1"/>
              </a:solidFill>
              <a:effectLst/>
              <a:uLnTx/>
              <a:uFillTx/>
              <a:latin typeface="Aptos" panose="020B0004020202020204" pitchFamily="34" charset="0"/>
              <a:ea typeface="+mn-ea"/>
              <a:cs typeface="+mn-cs"/>
            </a:rPr>
            <a:t> informatiesamenleving</a:t>
          </a:r>
          <a:endParaRPr lang="nl-NL">
            <a:solidFill>
              <a:schemeClr val="tx1"/>
            </a:solidFill>
            <a:latin typeface="Aptos" panose="020B0004020202020204" pitchFamily="34" charset="0"/>
          </a:endParaRPr>
        </a:p>
      </dgm:t>
    </dgm:pt>
    <dgm:pt modelId="{97419331-8DC1-463A-B9BD-5D01C5CD4420}" type="parTrans" cxnId="{AB863EAB-FD47-49C8-ACB6-6DC0FBC16A2F}">
      <dgm:prSet/>
      <dgm:spPr/>
      <dgm:t>
        <a:bodyPr/>
        <a:lstStyle/>
        <a:p>
          <a:endParaRPr lang="nl-NL"/>
        </a:p>
      </dgm:t>
    </dgm:pt>
    <dgm:pt modelId="{6F2D23BA-A34A-4384-A768-DC539CD7AB86}" type="sibTrans" cxnId="{AB863EAB-FD47-49C8-ACB6-6DC0FBC16A2F}">
      <dgm:prSet/>
      <dgm:spPr/>
      <dgm:t>
        <a:bodyPr/>
        <a:lstStyle/>
        <a:p>
          <a:endParaRPr lang="nl-NL"/>
        </a:p>
      </dgm:t>
    </dgm:pt>
    <dgm:pt modelId="{20AAF8CA-A49C-4ED1-99D1-620763948607}">
      <dgm:prSet phldrT="[Tekst]"/>
      <dgm:spPr>
        <a:solidFill>
          <a:srgbClr val="EE7202">
            <a:alpha val="90000"/>
          </a:srgbClr>
        </a:solidFill>
        <a:ln>
          <a:solidFill>
            <a:srgbClr val="EE7202">
              <a:alpha val="90000"/>
            </a:srgbClr>
          </a:solidFill>
        </a:ln>
      </dgm:spPr>
      <dgm:t>
        <a:bodyPr/>
        <a:lstStyle/>
        <a:p>
          <a:pPr algn="ctr">
            <a:buClrTx/>
            <a:buSzTx/>
            <a:buFontTx/>
            <a:buNone/>
          </a:pPr>
          <a:r>
            <a:rPr kumimoji="0" lang="nl-NL" b="0" i="1" u="none" strike="noStrike" cap="none" spc="0" normalizeH="0" baseline="0" noProof="0">
              <a:ln>
                <a:noFill/>
              </a:ln>
              <a:solidFill>
                <a:schemeClr val="tx1"/>
              </a:solidFill>
              <a:effectLst/>
              <a:uLnTx/>
              <a:uFillTx/>
              <a:latin typeface="Aptos" panose="020B0004020202020204" pitchFamily="34" charset="0"/>
              <a:ea typeface="+mn-ea"/>
              <a:cs typeface="+mn-cs"/>
            </a:rPr>
            <a:t>Iedereen moet mee kunnen doen in de informatiesamenleving. Bibliotheken hebben een rol bij basisvaardigheden, digitale vaardigheden en democratie en burgerschap.</a:t>
          </a:r>
          <a:endParaRPr lang="nl-NL">
            <a:solidFill>
              <a:schemeClr val="tx1"/>
            </a:solidFill>
            <a:latin typeface="Aptos" panose="020B0004020202020204" pitchFamily="34" charset="0"/>
          </a:endParaRPr>
        </a:p>
      </dgm:t>
    </dgm:pt>
    <dgm:pt modelId="{6FA4CA08-1DC3-472F-B5FB-04DBD4C0DA0B}" type="parTrans" cxnId="{17B011E7-4526-406D-9DA6-05377807D1EE}">
      <dgm:prSet/>
      <dgm:spPr/>
      <dgm:t>
        <a:bodyPr/>
        <a:lstStyle/>
        <a:p>
          <a:endParaRPr lang="nl-NL"/>
        </a:p>
      </dgm:t>
    </dgm:pt>
    <dgm:pt modelId="{CF606520-586A-49A8-B12C-6BE09A5A8DD0}" type="sibTrans" cxnId="{17B011E7-4526-406D-9DA6-05377807D1EE}">
      <dgm:prSet/>
      <dgm:spPr/>
      <dgm:t>
        <a:bodyPr/>
        <a:lstStyle/>
        <a:p>
          <a:endParaRPr lang="nl-NL"/>
        </a:p>
      </dgm:t>
    </dgm:pt>
    <dgm:pt modelId="{8CB4ED0B-8C44-4778-B576-FEA17251AC31}">
      <dgm:prSet phldrT="[Tekst]"/>
      <dgm:spPr>
        <a:solidFill>
          <a:srgbClr val="45A4E4"/>
        </a:solidFill>
        <a:ln>
          <a:solidFill>
            <a:srgbClr val="45A4E4"/>
          </a:solidFill>
        </a:ln>
      </dgm:spPr>
      <dgm:t>
        <a:bodyPr/>
        <a:lstStyle/>
        <a:p>
          <a:pPr>
            <a:buClrTx/>
            <a:buSzTx/>
            <a:buFontTx/>
            <a:buNone/>
          </a:pPr>
          <a:r>
            <a:rPr kumimoji="0" lang="nl-NL" b="1" i="0" u="none" strike="noStrike" cap="none" spc="0" normalizeH="0" baseline="0" noProof="0">
              <a:ln>
                <a:noFill/>
              </a:ln>
              <a:solidFill>
                <a:schemeClr val="tx1"/>
              </a:solidFill>
              <a:effectLst/>
              <a:uLnTx/>
              <a:uFillTx/>
              <a:latin typeface="Aptos" panose="020B0004020202020204" pitchFamily="34" charset="0"/>
              <a:ea typeface="+mn-ea"/>
              <a:cs typeface="+mn-cs"/>
            </a:rPr>
            <a:t>Leven lang ontwikkelen</a:t>
          </a:r>
          <a:endParaRPr lang="nl-NL">
            <a:solidFill>
              <a:schemeClr val="tx1"/>
            </a:solidFill>
            <a:latin typeface="Aptos" panose="020B0004020202020204" pitchFamily="34" charset="0"/>
          </a:endParaRPr>
        </a:p>
      </dgm:t>
    </dgm:pt>
    <dgm:pt modelId="{A68AE5AB-13D7-40A8-BEFE-A504C9424D17}" type="parTrans" cxnId="{3C757504-C994-4598-B45A-E3DA481FF04F}">
      <dgm:prSet/>
      <dgm:spPr/>
      <dgm:t>
        <a:bodyPr/>
        <a:lstStyle/>
        <a:p>
          <a:endParaRPr lang="nl-NL"/>
        </a:p>
      </dgm:t>
    </dgm:pt>
    <dgm:pt modelId="{6F9B8AE4-8299-4BE7-86F3-E859EA11A9F3}" type="sibTrans" cxnId="{3C757504-C994-4598-B45A-E3DA481FF04F}">
      <dgm:prSet/>
      <dgm:spPr/>
      <dgm:t>
        <a:bodyPr/>
        <a:lstStyle/>
        <a:p>
          <a:endParaRPr lang="nl-NL"/>
        </a:p>
      </dgm:t>
    </dgm:pt>
    <dgm:pt modelId="{6B65DB8F-2147-4540-83ED-6B9F8779F2F9}">
      <dgm:prSet phldrT="[Tekst]"/>
      <dgm:spPr>
        <a:solidFill>
          <a:srgbClr val="45A4E4">
            <a:alpha val="90000"/>
          </a:srgbClr>
        </a:solidFill>
        <a:ln>
          <a:solidFill>
            <a:srgbClr val="45A4E4">
              <a:alpha val="90000"/>
            </a:srgbClr>
          </a:solidFill>
        </a:ln>
      </dgm:spPr>
      <dgm:t>
        <a:bodyPr/>
        <a:lstStyle/>
        <a:p>
          <a:pPr algn="ctr">
            <a:buClrTx/>
            <a:buSzTx/>
            <a:buFontTx/>
            <a:buNone/>
          </a:pPr>
          <a:r>
            <a:rPr kumimoji="0" lang="nl-NL" b="0" i="1" u="none" strike="noStrike" cap="none" spc="0" normalizeH="0" baseline="0" noProof="0">
              <a:ln>
                <a:noFill/>
              </a:ln>
              <a:solidFill>
                <a:schemeClr val="tx1"/>
              </a:solidFill>
              <a:effectLst/>
              <a:uLnTx/>
              <a:uFillTx/>
              <a:latin typeface="Aptos" panose="020B0004020202020204" pitchFamily="34" charset="0"/>
              <a:ea typeface="Aptos" panose="020B0004020202020204" pitchFamily="34" charset="0"/>
              <a:cs typeface="Times New Roman" panose="02020603050405020304" pitchFamily="18" charset="0"/>
            </a:rPr>
            <a:t>Voor iedereen een openbare, neutrale en laagdrempelige leer-, ontmoetings- en ontwikkelplek.</a:t>
          </a:r>
          <a:endParaRPr lang="nl-NL">
            <a:solidFill>
              <a:schemeClr val="tx1"/>
            </a:solidFill>
            <a:latin typeface="Aptos" panose="020B0004020202020204" pitchFamily="34" charset="0"/>
          </a:endParaRPr>
        </a:p>
      </dgm:t>
    </dgm:pt>
    <dgm:pt modelId="{D62305D4-D8D7-4DA7-BDCA-66115DDCC901}" type="parTrans" cxnId="{5C203EE0-A5A2-4A53-9BB1-86B7952D8E35}">
      <dgm:prSet/>
      <dgm:spPr/>
      <dgm:t>
        <a:bodyPr/>
        <a:lstStyle/>
        <a:p>
          <a:endParaRPr lang="nl-NL"/>
        </a:p>
      </dgm:t>
    </dgm:pt>
    <dgm:pt modelId="{4F92B3B8-D26D-476A-8250-67B29EF46442}" type="sibTrans" cxnId="{5C203EE0-A5A2-4A53-9BB1-86B7952D8E35}">
      <dgm:prSet/>
      <dgm:spPr/>
      <dgm:t>
        <a:bodyPr/>
        <a:lstStyle/>
        <a:p>
          <a:endParaRPr lang="nl-NL"/>
        </a:p>
      </dgm:t>
    </dgm:pt>
    <dgm:pt modelId="{27144170-CC68-4F19-9E33-B5A77914DAEA}">
      <dgm:prSet/>
      <dgm:spPr>
        <a:solidFill>
          <a:srgbClr val="91C370">
            <a:alpha val="90000"/>
          </a:srgbClr>
        </a:solidFill>
        <a:ln>
          <a:solidFill>
            <a:srgbClr val="91C370">
              <a:alpha val="90000"/>
            </a:srgbClr>
          </a:solidFill>
        </a:ln>
      </dgm:spPr>
      <dgm:t>
        <a:bodyPr/>
        <a:lstStyle/>
        <a:p>
          <a:pPr algn="l"/>
          <a:endParaRPr kumimoji="0" lang="nl-NL" b="0" i="0" u="none" strike="noStrike" cap="none" spc="0" normalizeH="0" baseline="0" noProof="0">
            <a:ln>
              <a:noFill/>
            </a:ln>
            <a:solidFill>
              <a:schemeClr val="tx1"/>
            </a:solidFill>
            <a:effectLst/>
            <a:uLnTx/>
            <a:uFillTx/>
            <a:latin typeface="Aptos" panose="020B0004020202020204" pitchFamily="34" charset="0"/>
            <a:ea typeface="+mn-ea"/>
            <a:cs typeface="+mn-cs"/>
          </a:endParaRPr>
        </a:p>
      </dgm:t>
    </dgm:pt>
    <dgm:pt modelId="{8E2DDB0F-677B-46FC-8E28-A0AFF7DC900C}" type="parTrans" cxnId="{51C21E97-B894-49C9-9C8E-7BDBDAE59D32}">
      <dgm:prSet/>
      <dgm:spPr/>
      <dgm:t>
        <a:bodyPr/>
        <a:lstStyle/>
        <a:p>
          <a:endParaRPr lang="nl-NL"/>
        </a:p>
      </dgm:t>
    </dgm:pt>
    <dgm:pt modelId="{04107A60-2A77-4FF1-A17D-3384326ECB04}" type="sibTrans" cxnId="{51C21E97-B894-49C9-9C8E-7BDBDAE59D32}">
      <dgm:prSet/>
      <dgm:spPr/>
      <dgm:t>
        <a:bodyPr/>
        <a:lstStyle/>
        <a:p>
          <a:endParaRPr lang="nl-NL"/>
        </a:p>
      </dgm:t>
    </dgm:pt>
    <dgm:pt modelId="{8F726A40-7D9C-4B05-880D-CBD2C6100B53}">
      <dgm:prSet/>
      <dgm:spPr>
        <a:solidFill>
          <a:srgbClr val="91C370">
            <a:alpha val="90000"/>
          </a:srgbClr>
        </a:solidFill>
        <a:ln>
          <a:solidFill>
            <a:srgbClr val="91C370">
              <a:alpha val="90000"/>
            </a:srgbClr>
          </a:solidFill>
        </a:ln>
      </dgm:spPr>
      <dgm:t>
        <a:bodyPr/>
        <a:lstStyle/>
        <a:p>
          <a:pPr algn="l">
            <a:buFont typeface="+mj-lt"/>
            <a:buAutoNum type="arabicPeriod"/>
          </a:pPr>
          <a:r>
            <a:rPr kumimoji="0" lang="nl-NL" b="0" i="0" u="none" strike="noStrike" cap="none" spc="0" normalizeH="0" baseline="0" noProof="0">
              <a:ln>
                <a:noFill/>
              </a:ln>
              <a:solidFill>
                <a:schemeClr val="tx1"/>
              </a:solidFill>
              <a:effectLst/>
              <a:uLnTx/>
              <a:uFillTx/>
              <a:latin typeface="Aptos" panose="020B0004020202020204" pitchFamily="34" charset="0"/>
              <a:ea typeface="+mn-ea"/>
              <a:cs typeface="+mn-cs"/>
            </a:rPr>
            <a:t>Ieder kind automatisch lid van de bibliotheek. </a:t>
          </a:r>
        </a:p>
      </dgm:t>
    </dgm:pt>
    <dgm:pt modelId="{09D40177-B984-4BDF-BE16-68BF627EDB2A}" type="parTrans" cxnId="{1B4B0385-AA4A-4245-9691-F33A52E3EA32}">
      <dgm:prSet/>
      <dgm:spPr/>
      <dgm:t>
        <a:bodyPr/>
        <a:lstStyle/>
        <a:p>
          <a:endParaRPr lang="nl-NL"/>
        </a:p>
      </dgm:t>
    </dgm:pt>
    <dgm:pt modelId="{AF88930C-C5F1-447D-9E30-61649A120487}" type="sibTrans" cxnId="{1B4B0385-AA4A-4245-9691-F33A52E3EA32}">
      <dgm:prSet/>
      <dgm:spPr/>
      <dgm:t>
        <a:bodyPr/>
        <a:lstStyle/>
        <a:p>
          <a:endParaRPr lang="nl-NL"/>
        </a:p>
      </dgm:t>
    </dgm:pt>
    <dgm:pt modelId="{489EE1E7-9884-41C8-8D8C-F64A056358A5}">
      <dgm:prSet/>
      <dgm:spPr>
        <a:solidFill>
          <a:srgbClr val="91C370">
            <a:alpha val="90000"/>
          </a:srgbClr>
        </a:solidFill>
        <a:ln>
          <a:solidFill>
            <a:srgbClr val="91C370">
              <a:alpha val="90000"/>
            </a:srgbClr>
          </a:solidFill>
        </a:ln>
      </dgm:spPr>
      <dgm:t>
        <a:bodyPr/>
        <a:lstStyle/>
        <a:p>
          <a:pPr algn="l">
            <a:buFont typeface="+mj-lt"/>
            <a:buAutoNum type="arabicPeriod"/>
          </a:pPr>
          <a:r>
            <a:rPr kumimoji="0" lang="nl-NL" b="0" i="0" u="none" strike="noStrike" cap="none" spc="0" normalizeH="0" baseline="0" noProof="0">
              <a:ln>
                <a:noFill/>
              </a:ln>
              <a:solidFill>
                <a:schemeClr val="tx1"/>
              </a:solidFill>
              <a:effectLst/>
              <a:uLnTx/>
              <a:uFillTx/>
              <a:latin typeface="Aptos" panose="020B0004020202020204" pitchFamily="34" charset="0"/>
              <a:ea typeface="+mn-ea"/>
              <a:cs typeface="+mn-cs"/>
            </a:rPr>
            <a:t>Streven naar 100% dekking Bibliotheek </a:t>
          </a:r>
          <a:r>
            <a:rPr kumimoji="0" lang="nl-NL" b="0" i="1" u="none" strike="noStrike" cap="none" spc="0" normalizeH="0" baseline="0" noProof="0">
              <a:ln>
                <a:noFill/>
              </a:ln>
              <a:solidFill>
                <a:schemeClr val="tx1"/>
              </a:solidFill>
              <a:effectLst/>
              <a:uLnTx/>
              <a:uFillTx/>
              <a:latin typeface="Aptos" panose="020B0004020202020204" pitchFamily="34" charset="0"/>
              <a:ea typeface="+mn-ea"/>
              <a:cs typeface="+mn-cs"/>
            </a:rPr>
            <a:t>op school </a:t>
          </a:r>
          <a:r>
            <a:rPr kumimoji="0" lang="nl-NL" b="0" i="0" u="none" strike="noStrike" cap="none" spc="0" normalizeH="0" baseline="0" noProof="0">
              <a:ln>
                <a:noFill/>
              </a:ln>
              <a:solidFill>
                <a:schemeClr val="tx1"/>
              </a:solidFill>
              <a:effectLst/>
              <a:uLnTx/>
              <a:uFillTx/>
              <a:latin typeface="Aptos" panose="020B0004020202020204" pitchFamily="34" charset="0"/>
              <a:ea typeface="+mn-ea"/>
              <a:cs typeface="+mn-cs"/>
            </a:rPr>
            <a:t> in PO en VO. </a:t>
          </a:r>
        </a:p>
      </dgm:t>
    </dgm:pt>
    <dgm:pt modelId="{EEC9AC4C-D162-48A1-A7A0-A12978915B4B}" type="parTrans" cxnId="{820CF8D7-A988-4DFC-A267-D5854154DE90}">
      <dgm:prSet/>
      <dgm:spPr/>
      <dgm:t>
        <a:bodyPr/>
        <a:lstStyle/>
        <a:p>
          <a:endParaRPr lang="nl-NL"/>
        </a:p>
      </dgm:t>
    </dgm:pt>
    <dgm:pt modelId="{7F0A65C4-3EDA-4BEB-A521-CE7750AE5B7E}" type="sibTrans" cxnId="{820CF8D7-A988-4DFC-A267-D5854154DE90}">
      <dgm:prSet/>
      <dgm:spPr/>
      <dgm:t>
        <a:bodyPr/>
        <a:lstStyle/>
        <a:p>
          <a:endParaRPr lang="nl-NL"/>
        </a:p>
      </dgm:t>
    </dgm:pt>
    <dgm:pt modelId="{B84D72C7-7095-4792-9BEB-54542150832D}">
      <dgm:prSet/>
      <dgm:spPr>
        <a:solidFill>
          <a:srgbClr val="91C370">
            <a:alpha val="90000"/>
          </a:srgbClr>
        </a:solidFill>
        <a:ln>
          <a:solidFill>
            <a:srgbClr val="91C370">
              <a:alpha val="90000"/>
            </a:srgbClr>
          </a:solidFill>
        </a:ln>
      </dgm:spPr>
      <dgm:t>
        <a:bodyPr/>
        <a:lstStyle/>
        <a:p>
          <a:pPr algn="l">
            <a:buFont typeface="+mj-lt"/>
            <a:buAutoNum type="arabicPeriod"/>
          </a:pPr>
          <a:r>
            <a:rPr kumimoji="0" lang="nl-NL" b="0" i="0" u="none" strike="noStrike" cap="none" spc="0" normalizeH="0" baseline="0" noProof="0">
              <a:ln>
                <a:noFill/>
              </a:ln>
              <a:solidFill>
                <a:schemeClr val="tx1"/>
              </a:solidFill>
              <a:effectLst/>
              <a:uLnTx/>
              <a:uFillTx/>
              <a:latin typeface="Aptos" panose="020B0004020202020204" pitchFamily="34" charset="0"/>
              <a:ea typeface="+mn-ea"/>
              <a:cs typeface="+mn-cs"/>
            </a:rPr>
            <a:t>Uitbreiding verrijkende aanbod voor jeugd in elke bibliotheek. </a:t>
          </a:r>
        </a:p>
      </dgm:t>
    </dgm:pt>
    <dgm:pt modelId="{61AB2538-8FCB-406B-94F1-7C75481DD6AE}" type="parTrans" cxnId="{668F9E53-8884-444C-B99D-26D48EB77784}">
      <dgm:prSet/>
      <dgm:spPr/>
      <dgm:t>
        <a:bodyPr/>
        <a:lstStyle/>
        <a:p>
          <a:endParaRPr lang="nl-NL"/>
        </a:p>
      </dgm:t>
    </dgm:pt>
    <dgm:pt modelId="{5DCD20B9-ABB2-4AFB-A45F-8B69E2015F23}" type="sibTrans" cxnId="{668F9E53-8884-444C-B99D-26D48EB77784}">
      <dgm:prSet/>
      <dgm:spPr/>
      <dgm:t>
        <a:bodyPr/>
        <a:lstStyle/>
        <a:p>
          <a:endParaRPr lang="nl-NL"/>
        </a:p>
      </dgm:t>
    </dgm:pt>
    <dgm:pt modelId="{80CFF8C7-F59C-415E-A689-6F62A3E936B7}">
      <dgm:prSet/>
      <dgm:spPr>
        <a:solidFill>
          <a:srgbClr val="EE7202">
            <a:alpha val="90000"/>
          </a:srgbClr>
        </a:solidFill>
        <a:ln>
          <a:solidFill>
            <a:srgbClr val="EE7202">
              <a:alpha val="90000"/>
            </a:srgbClr>
          </a:solidFill>
        </a:ln>
      </dgm:spPr>
      <dgm:t>
        <a:bodyPr/>
        <a:lstStyle/>
        <a:p>
          <a:pPr algn="l">
            <a:buFont typeface="+mj-lt"/>
            <a:buAutoNum type="arabicPeriod"/>
          </a:pPr>
          <a:endParaRPr kumimoji="0" lang="nl-NL" b="0" i="0" u="none" strike="noStrike" cap="none" spc="0" normalizeH="0" baseline="0" noProof="0">
            <a:ln>
              <a:noFill/>
            </a:ln>
            <a:solidFill>
              <a:schemeClr val="tx1"/>
            </a:solidFill>
            <a:effectLst/>
            <a:uLnTx/>
            <a:uFillTx/>
            <a:latin typeface="Aptos" panose="020B0004020202020204" pitchFamily="34" charset="0"/>
            <a:ea typeface="+mn-ea"/>
            <a:cs typeface="+mn-cs"/>
          </a:endParaRPr>
        </a:p>
      </dgm:t>
    </dgm:pt>
    <dgm:pt modelId="{74A0A36F-FF01-4A7B-A2A7-80D6D05A52A7}" type="parTrans" cxnId="{2864C343-ACE0-4B6C-BDB7-CEC3D38DABBB}">
      <dgm:prSet/>
      <dgm:spPr/>
      <dgm:t>
        <a:bodyPr/>
        <a:lstStyle/>
        <a:p>
          <a:endParaRPr lang="nl-NL"/>
        </a:p>
      </dgm:t>
    </dgm:pt>
    <dgm:pt modelId="{ADCB5CA6-71EA-444D-A740-0A073A563BFA}" type="sibTrans" cxnId="{2864C343-ACE0-4B6C-BDB7-CEC3D38DABBB}">
      <dgm:prSet/>
      <dgm:spPr/>
      <dgm:t>
        <a:bodyPr/>
        <a:lstStyle/>
        <a:p>
          <a:endParaRPr lang="nl-NL"/>
        </a:p>
      </dgm:t>
    </dgm:pt>
    <dgm:pt modelId="{EC3C3737-0943-4805-AF10-D157BD04C2BB}">
      <dgm:prSet/>
      <dgm:spPr>
        <a:solidFill>
          <a:srgbClr val="EE7202">
            <a:alpha val="90000"/>
          </a:srgbClr>
        </a:solidFill>
        <a:ln>
          <a:solidFill>
            <a:srgbClr val="EE7202">
              <a:alpha val="90000"/>
            </a:srgbClr>
          </a:solidFill>
        </a:ln>
      </dgm:spPr>
      <dgm:t>
        <a:bodyPr/>
        <a:lstStyle/>
        <a:p>
          <a:pPr algn="l">
            <a:buFont typeface="+mj-lt"/>
            <a:buAutoNum type="arabicPeriod"/>
          </a:pPr>
          <a:r>
            <a:rPr kumimoji="0" lang="nl-NL" b="0" i="0" u="none" strike="noStrike" cap="none" spc="0" normalizeH="0" baseline="0" noProof="0">
              <a:ln>
                <a:noFill/>
              </a:ln>
              <a:solidFill>
                <a:schemeClr val="tx1"/>
              </a:solidFill>
              <a:effectLst/>
              <a:uLnTx/>
              <a:uFillTx/>
              <a:latin typeface="Aptos" panose="020B0004020202020204" pitchFamily="34" charset="0"/>
              <a:ea typeface="+mn-ea"/>
              <a:cs typeface="+mn-cs"/>
            </a:rPr>
            <a:t>Bereik van IDO’s vergroten.</a:t>
          </a:r>
        </a:p>
      </dgm:t>
    </dgm:pt>
    <dgm:pt modelId="{13DA8BFF-39F4-4CF6-839F-DD01273B1B03}" type="parTrans" cxnId="{E1B05C7D-8D4B-43FC-B3AE-B4E60C1417E1}">
      <dgm:prSet/>
      <dgm:spPr/>
      <dgm:t>
        <a:bodyPr/>
        <a:lstStyle/>
        <a:p>
          <a:endParaRPr lang="nl-NL"/>
        </a:p>
      </dgm:t>
    </dgm:pt>
    <dgm:pt modelId="{9D60FF76-E33C-486D-85FC-771AF2693729}" type="sibTrans" cxnId="{E1B05C7D-8D4B-43FC-B3AE-B4E60C1417E1}">
      <dgm:prSet/>
      <dgm:spPr/>
      <dgm:t>
        <a:bodyPr/>
        <a:lstStyle/>
        <a:p>
          <a:endParaRPr lang="nl-NL"/>
        </a:p>
      </dgm:t>
    </dgm:pt>
    <dgm:pt modelId="{27826E40-F5E1-4E57-8F41-AD864CC366B7}">
      <dgm:prSet/>
      <dgm:spPr>
        <a:solidFill>
          <a:srgbClr val="EE7202">
            <a:alpha val="90000"/>
          </a:srgbClr>
        </a:solidFill>
        <a:ln>
          <a:solidFill>
            <a:srgbClr val="EE7202">
              <a:alpha val="90000"/>
            </a:srgbClr>
          </a:solidFill>
        </a:ln>
      </dgm:spPr>
      <dgm:t>
        <a:bodyPr/>
        <a:lstStyle/>
        <a:p>
          <a:pPr algn="l">
            <a:buFont typeface="+mj-lt"/>
            <a:buAutoNum type="arabicPeriod"/>
          </a:pPr>
          <a:r>
            <a:rPr kumimoji="0" lang="nl-NL" b="0" i="0" u="none" strike="noStrike" cap="none" spc="0" normalizeH="0" baseline="0" noProof="0">
              <a:ln>
                <a:noFill/>
              </a:ln>
              <a:solidFill>
                <a:schemeClr val="tx1"/>
              </a:solidFill>
              <a:effectLst/>
              <a:uLnTx/>
              <a:uFillTx/>
              <a:latin typeface="Aptos" panose="020B0004020202020204" pitchFamily="34" charset="0"/>
              <a:ea typeface="+mn-ea"/>
              <a:cs typeface="+mn-cs"/>
            </a:rPr>
            <a:t>Samenwerking tussen bibliotheken en onderwijs op digitale geletterdheid vergroten.</a:t>
          </a:r>
        </a:p>
      </dgm:t>
    </dgm:pt>
    <dgm:pt modelId="{067E952D-7492-4803-BE19-5945CA29F811}" type="parTrans" cxnId="{281E1DD1-7181-466D-B315-8620EFF61C6C}">
      <dgm:prSet/>
      <dgm:spPr/>
      <dgm:t>
        <a:bodyPr/>
        <a:lstStyle/>
        <a:p>
          <a:endParaRPr lang="nl-NL"/>
        </a:p>
      </dgm:t>
    </dgm:pt>
    <dgm:pt modelId="{D9C106CE-F4AE-460B-ABF7-76B06AE761A8}" type="sibTrans" cxnId="{281E1DD1-7181-466D-B315-8620EFF61C6C}">
      <dgm:prSet/>
      <dgm:spPr/>
      <dgm:t>
        <a:bodyPr/>
        <a:lstStyle/>
        <a:p>
          <a:endParaRPr lang="nl-NL"/>
        </a:p>
      </dgm:t>
    </dgm:pt>
    <dgm:pt modelId="{E6EA8434-F5BA-41B8-A4EC-84456D76D3AC}">
      <dgm:prSet/>
      <dgm:spPr>
        <a:solidFill>
          <a:srgbClr val="EE7202">
            <a:alpha val="90000"/>
          </a:srgbClr>
        </a:solidFill>
        <a:ln>
          <a:solidFill>
            <a:srgbClr val="EE7202">
              <a:alpha val="90000"/>
            </a:srgbClr>
          </a:solidFill>
        </a:ln>
      </dgm:spPr>
      <dgm:t>
        <a:bodyPr/>
        <a:lstStyle/>
        <a:p>
          <a:pPr algn="l">
            <a:buFont typeface="+mj-lt"/>
            <a:buAutoNum type="arabicPeriod"/>
          </a:pPr>
          <a:r>
            <a:rPr kumimoji="0" lang="nl-NL" b="0" i="0" u="none" strike="noStrike" cap="none" spc="0" normalizeH="0" baseline="0" noProof="0">
              <a:ln>
                <a:noFill/>
              </a:ln>
              <a:solidFill>
                <a:schemeClr val="tx1"/>
              </a:solidFill>
              <a:effectLst/>
              <a:uLnTx/>
              <a:uFillTx/>
              <a:latin typeface="Aptos" panose="020B0004020202020204" pitchFamily="34" charset="0"/>
              <a:ea typeface="+mn-ea"/>
              <a:cs typeface="+mn-cs"/>
            </a:rPr>
            <a:t>Uitbouwen rol bibliotheken in versterken van democratie en digitaal burgerschap.</a:t>
          </a:r>
        </a:p>
      </dgm:t>
    </dgm:pt>
    <dgm:pt modelId="{A25DF7E8-6BB1-4F31-8BE3-7FFA81987094}" type="parTrans" cxnId="{4C73DC36-075D-4DE8-8539-EDA34F1BB286}">
      <dgm:prSet/>
      <dgm:spPr/>
      <dgm:t>
        <a:bodyPr/>
        <a:lstStyle/>
        <a:p>
          <a:endParaRPr lang="nl-NL"/>
        </a:p>
      </dgm:t>
    </dgm:pt>
    <dgm:pt modelId="{522CA423-1D4B-4094-B187-B5BE9E89CBD1}" type="sibTrans" cxnId="{4C73DC36-075D-4DE8-8539-EDA34F1BB286}">
      <dgm:prSet/>
      <dgm:spPr/>
      <dgm:t>
        <a:bodyPr/>
        <a:lstStyle/>
        <a:p>
          <a:endParaRPr lang="nl-NL"/>
        </a:p>
      </dgm:t>
    </dgm:pt>
    <dgm:pt modelId="{8D22EBAA-97F7-4A45-AB4C-6F0966C93750}">
      <dgm:prSet/>
      <dgm:spPr>
        <a:solidFill>
          <a:srgbClr val="45A4E4">
            <a:alpha val="90000"/>
          </a:srgbClr>
        </a:solidFill>
        <a:ln>
          <a:solidFill>
            <a:srgbClr val="45A4E4">
              <a:alpha val="90000"/>
            </a:srgbClr>
          </a:solidFill>
        </a:ln>
      </dgm:spPr>
      <dgm:t>
        <a:bodyPr/>
        <a:lstStyle/>
        <a:p>
          <a:pPr algn="l"/>
          <a:endParaRPr kumimoji="0" lang="nl-NL" b="0" i="1" u="none" strike="noStrike" cap="none" spc="0" normalizeH="0" baseline="0" noProof="0">
            <a:ln>
              <a:noFill/>
            </a:ln>
            <a:solidFill>
              <a:schemeClr val="tx1"/>
            </a:solidFill>
            <a:effectLst/>
            <a:uLnTx/>
            <a:uFillTx/>
            <a:latin typeface="Aptos" panose="020B0004020202020204" pitchFamily="34" charset="0"/>
            <a:ea typeface="Aptos" panose="020B0004020202020204" pitchFamily="34" charset="0"/>
            <a:cs typeface="Times New Roman" panose="02020603050405020304" pitchFamily="18" charset="0"/>
          </a:endParaRPr>
        </a:p>
      </dgm:t>
    </dgm:pt>
    <dgm:pt modelId="{3576C4CA-7398-4A5D-AFF4-1F008D66AE0E}" type="parTrans" cxnId="{D2ABFC73-C14B-4676-A928-5A1D4923A4B6}">
      <dgm:prSet/>
      <dgm:spPr/>
      <dgm:t>
        <a:bodyPr/>
        <a:lstStyle/>
        <a:p>
          <a:endParaRPr lang="nl-NL"/>
        </a:p>
      </dgm:t>
    </dgm:pt>
    <dgm:pt modelId="{5F9D87D8-371C-4CDD-A0E5-D773190CA486}" type="sibTrans" cxnId="{D2ABFC73-C14B-4676-A928-5A1D4923A4B6}">
      <dgm:prSet/>
      <dgm:spPr/>
      <dgm:t>
        <a:bodyPr/>
        <a:lstStyle/>
        <a:p>
          <a:endParaRPr lang="nl-NL"/>
        </a:p>
      </dgm:t>
    </dgm:pt>
    <dgm:pt modelId="{1B8355C1-F791-40F8-A74D-2CB0DAD44FE7}">
      <dgm:prSet/>
      <dgm:spPr>
        <a:solidFill>
          <a:srgbClr val="45A4E4">
            <a:alpha val="90000"/>
          </a:srgbClr>
        </a:solidFill>
        <a:ln>
          <a:solidFill>
            <a:srgbClr val="45A4E4">
              <a:alpha val="90000"/>
            </a:srgbClr>
          </a:solidFill>
        </a:ln>
      </dgm:spPr>
      <dgm:t>
        <a:bodyPr/>
        <a:lstStyle/>
        <a:p>
          <a:pPr algn="l">
            <a:buFont typeface="+mj-lt"/>
            <a:buAutoNum type="arabicPeriod"/>
          </a:pPr>
          <a:r>
            <a:rPr kumimoji="0" lang="nl-NL" b="0" i="0" u="none" strike="noStrike" cap="none" spc="0" normalizeH="0" baseline="0" noProof="0">
              <a:ln>
                <a:noFill/>
              </a:ln>
              <a:solidFill>
                <a:schemeClr val="tx1"/>
              </a:solidFill>
              <a:effectLst/>
              <a:uLnTx/>
              <a:uFillTx/>
              <a:latin typeface="Aptos" panose="020B0004020202020204" pitchFamily="34" charset="0"/>
              <a:ea typeface="Aptos" panose="020B0004020202020204" pitchFamily="34" charset="0"/>
              <a:cs typeface="Times New Roman" panose="02020603050405020304" pitchFamily="18" charset="0"/>
            </a:rPr>
            <a:t>Gebruik bibliotheken vergroten o.a. door het gratis lidmaatschap te verruimen.</a:t>
          </a:r>
        </a:p>
      </dgm:t>
    </dgm:pt>
    <dgm:pt modelId="{F1D85D32-41B4-470E-BE96-100FC6A0AFC0}" type="parTrans" cxnId="{0D80FDC4-4970-4323-A009-595BD87ED07A}">
      <dgm:prSet/>
      <dgm:spPr/>
      <dgm:t>
        <a:bodyPr/>
        <a:lstStyle/>
        <a:p>
          <a:endParaRPr lang="nl-NL"/>
        </a:p>
      </dgm:t>
    </dgm:pt>
    <dgm:pt modelId="{53DF0BA2-4BDF-4E68-A8DE-9E42586BC830}" type="sibTrans" cxnId="{0D80FDC4-4970-4323-A009-595BD87ED07A}">
      <dgm:prSet/>
      <dgm:spPr/>
      <dgm:t>
        <a:bodyPr/>
        <a:lstStyle/>
        <a:p>
          <a:endParaRPr lang="nl-NL"/>
        </a:p>
      </dgm:t>
    </dgm:pt>
    <dgm:pt modelId="{EF6BBFA0-3376-4DA5-869C-2DEED464D80C}">
      <dgm:prSet/>
      <dgm:spPr>
        <a:solidFill>
          <a:srgbClr val="45A4E4">
            <a:alpha val="90000"/>
          </a:srgbClr>
        </a:solidFill>
        <a:ln>
          <a:solidFill>
            <a:srgbClr val="45A4E4">
              <a:alpha val="90000"/>
            </a:srgbClr>
          </a:solidFill>
        </a:ln>
      </dgm:spPr>
      <dgm:t>
        <a:bodyPr/>
        <a:lstStyle/>
        <a:p>
          <a:pPr algn="l">
            <a:buFont typeface="+mj-lt"/>
            <a:buAutoNum type="arabicPeriod"/>
          </a:pPr>
          <a:r>
            <a:rPr kumimoji="0" lang="nl-NL" b="0" i="0" u="none" strike="noStrike" cap="none" spc="0" normalizeH="0" baseline="0" noProof="0">
              <a:ln>
                <a:noFill/>
              </a:ln>
              <a:solidFill>
                <a:schemeClr val="tx1"/>
              </a:solidFill>
              <a:effectLst/>
              <a:uLnTx/>
              <a:uFillTx/>
              <a:latin typeface="Aptos" panose="020B0004020202020204" pitchFamily="34" charset="0"/>
              <a:ea typeface="Aptos" panose="020B0004020202020204" pitchFamily="34" charset="0"/>
              <a:cs typeface="Times New Roman" panose="02020603050405020304" pitchFamily="18" charset="0"/>
            </a:rPr>
            <a:t>Kwaliteit van taalhuizen versterken en continuïteit  borgen. </a:t>
          </a:r>
        </a:p>
      </dgm:t>
    </dgm:pt>
    <dgm:pt modelId="{7A10EC8A-AF75-471D-A00A-E63BA8F338C9}" type="parTrans" cxnId="{170AC6AF-AC7B-41E7-9552-95EB0D1A8FF1}">
      <dgm:prSet/>
      <dgm:spPr/>
      <dgm:t>
        <a:bodyPr/>
        <a:lstStyle/>
        <a:p>
          <a:endParaRPr lang="nl-NL"/>
        </a:p>
      </dgm:t>
    </dgm:pt>
    <dgm:pt modelId="{0F6933A9-7A70-4990-8B3E-21A61A288016}" type="sibTrans" cxnId="{170AC6AF-AC7B-41E7-9552-95EB0D1A8FF1}">
      <dgm:prSet/>
      <dgm:spPr/>
      <dgm:t>
        <a:bodyPr/>
        <a:lstStyle/>
        <a:p>
          <a:endParaRPr lang="nl-NL"/>
        </a:p>
      </dgm:t>
    </dgm:pt>
    <dgm:pt modelId="{77648B27-C64B-4231-A207-E460E08A0DA0}">
      <dgm:prSet/>
      <dgm:spPr>
        <a:solidFill>
          <a:srgbClr val="45A4E4">
            <a:alpha val="90000"/>
          </a:srgbClr>
        </a:solidFill>
        <a:ln>
          <a:solidFill>
            <a:srgbClr val="45A4E4">
              <a:alpha val="90000"/>
            </a:srgbClr>
          </a:solidFill>
        </a:ln>
      </dgm:spPr>
      <dgm:t>
        <a:bodyPr/>
        <a:lstStyle/>
        <a:p>
          <a:pPr algn="l">
            <a:buFont typeface="+mj-lt"/>
            <a:buAutoNum type="arabicPeriod"/>
          </a:pPr>
          <a:r>
            <a:rPr kumimoji="0" lang="nl-NL" b="0" i="0" u="none" strike="noStrike" cap="none" spc="0" normalizeH="0" baseline="0" noProof="0">
              <a:ln>
                <a:noFill/>
              </a:ln>
              <a:solidFill>
                <a:schemeClr val="tx1"/>
              </a:solidFill>
              <a:effectLst/>
              <a:uLnTx/>
              <a:uFillTx/>
              <a:latin typeface="Aptos" panose="020B0004020202020204" pitchFamily="34" charset="0"/>
              <a:ea typeface="Aptos" panose="020B0004020202020204" pitchFamily="34" charset="0"/>
              <a:cs typeface="Times New Roman" panose="02020603050405020304" pitchFamily="18" charset="0"/>
            </a:rPr>
            <a:t>Bibliotheek als plek voor leven lang ontwikkelen uitbouwen.</a:t>
          </a:r>
        </a:p>
      </dgm:t>
    </dgm:pt>
    <dgm:pt modelId="{89C17477-7C3F-4D59-AB64-51BDEC1DC612}" type="parTrans" cxnId="{6A39B8CB-7F5E-4569-BBD8-7A3B2ECCF38D}">
      <dgm:prSet/>
      <dgm:spPr/>
      <dgm:t>
        <a:bodyPr/>
        <a:lstStyle/>
        <a:p>
          <a:endParaRPr lang="nl-NL"/>
        </a:p>
      </dgm:t>
    </dgm:pt>
    <dgm:pt modelId="{D630D331-4993-482D-9F1B-B3C48FF45AA4}" type="sibTrans" cxnId="{6A39B8CB-7F5E-4569-BBD8-7A3B2ECCF38D}">
      <dgm:prSet/>
      <dgm:spPr/>
      <dgm:t>
        <a:bodyPr/>
        <a:lstStyle/>
        <a:p>
          <a:endParaRPr lang="nl-NL"/>
        </a:p>
      </dgm:t>
    </dgm:pt>
    <dgm:pt modelId="{FC2BD0F6-D09B-444B-A68B-F04D055316E8}">
      <dgm:prSet/>
      <dgm:spPr>
        <a:solidFill>
          <a:srgbClr val="45A4E4">
            <a:alpha val="90000"/>
          </a:srgbClr>
        </a:solidFill>
        <a:ln>
          <a:solidFill>
            <a:srgbClr val="45A4E4">
              <a:alpha val="90000"/>
            </a:srgbClr>
          </a:solidFill>
        </a:ln>
      </dgm:spPr>
      <dgm:t>
        <a:bodyPr/>
        <a:lstStyle/>
        <a:p>
          <a:pPr algn="l">
            <a:buFont typeface="+mj-lt"/>
            <a:buAutoNum type="arabicPeriod"/>
          </a:pPr>
          <a:r>
            <a:rPr kumimoji="0" lang="nl-NL" b="0" i="0" u="none" strike="noStrike" cap="none" spc="0" normalizeH="0" baseline="0" noProof="0">
              <a:ln>
                <a:noFill/>
              </a:ln>
              <a:solidFill>
                <a:schemeClr val="tx1"/>
              </a:solidFill>
              <a:effectLst/>
              <a:uLnTx/>
              <a:uFillTx/>
              <a:latin typeface="Aptos" panose="020B0004020202020204" pitchFamily="34" charset="0"/>
              <a:ea typeface="Aptos" panose="020B0004020202020204" pitchFamily="34" charset="0"/>
              <a:cs typeface="Times New Roman" panose="02020603050405020304" pitchFamily="18" charset="0"/>
            </a:rPr>
            <a:t>Opbouwen van een collectie en programmering rond educatieve content</a:t>
          </a:r>
        </a:p>
      </dgm:t>
    </dgm:pt>
    <dgm:pt modelId="{F1A34DFF-9CB5-4F0F-A8AA-232D2E34C25C}" type="parTrans" cxnId="{E8403AE8-99B2-479F-A246-8ED7BCB94C04}">
      <dgm:prSet/>
      <dgm:spPr/>
      <dgm:t>
        <a:bodyPr/>
        <a:lstStyle/>
        <a:p>
          <a:endParaRPr lang="nl-NL"/>
        </a:p>
      </dgm:t>
    </dgm:pt>
    <dgm:pt modelId="{89EADCD9-19E8-4B15-8612-1DB3D3B73E03}" type="sibTrans" cxnId="{E8403AE8-99B2-479F-A246-8ED7BCB94C04}">
      <dgm:prSet/>
      <dgm:spPr/>
      <dgm:t>
        <a:bodyPr/>
        <a:lstStyle/>
        <a:p>
          <a:endParaRPr lang="nl-NL"/>
        </a:p>
      </dgm:t>
    </dgm:pt>
    <dgm:pt modelId="{CC149471-2A9B-4940-A180-17CD81A9B559}" type="pres">
      <dgm:prSet presAssocID="{493A81E0-F69E-4189-873E-93B6DD0D2904}" presName="Name0" presStyleCnt="0">
        <dgm:presLayoutVars>
          <dgm:dir/>
          <dgm:animLvl val="lvl"/>
          <dgm:resizeHandles val="exact"/>
        </dgm:presLayoutVars>
      </dgm:prSet>
      <dgm:spPr/>
    </dgm:pt>
    <dgm:pt modelId="{A79DE714-FA58-4946-BEFD-EE74F95F20D3}" type="pres">
      <dgm:prSet presAssocID="{50DC91EC-4EA3-4665-8E8C-0A8FC4008BA6}" presName="composite" presStyleCnt="0"/>
      <dgm:spPr/>
    </dgm:pt>
    <dgm:pt modelId="{3745645C-7B3B-4311-9794-82D9C0E69702}" type="pres">
      <dgm:prSet presAssocID="{50DC91EC-4EA3-4665-8E8C-0A8FC4008BA6}" presName="parTx" presStyleLbl="alignNode1" presStyleIdx="0" presStyleCnt="3" custLinFactNeighborY="28476">
        <dgm:presLayoutVars>
          <dgm:chMax val="0"/>
          <dgm:chPref val="0"/>
          <dgm:bulletEnabled val="1"/>
        </dgm:presLayoutVars>
      </dgm:prSet>
      <dgm:spPr/>
    </dgm:pt>
    <dgm:pt modelId="{DDFDA1A6-EF06-40FE-A002-E43FE7879ACB}" type="pres">
      <dgm:prSet presAssocID="{50DC91EC-4EA3-4665-8E8C-0A8FC4008BA6}" presName="desTx" presStyleLbl="alignAccFollowNode1" presStyleIdx="0" presStyleCnt="3" custLinFactNeighborY="4304">
        <dgm:presLayoutVars>
          <dgm:bulletEnabled val="1"/>
        </dgm:presLayoutVars>
      </dgm:prSet>
      <dgm:spPr/>
    </dgm:pt>
    <dgm:pt modelId="{D45FD1B9-15EB-4CBD-8698-52CE9CCAAD8E}" type="pres">
      <dgm:prSet presAssocID="{EFD3E73B-605B-4588-AA5C-E854E51A30DB}" presName="space" presStyleCnt="0"/>
      <dgm:spPr/>
    </dgm:pt>
    <dgm:pt modelId="{C6E3D622-5B77-49A6-8346-A6BF34E4AF17}" type="pres">
      <dgm:prSet presAssocID="{2EBBE983-1AA3-45D5-B200-9174BCF4FE7C}" presName="composite" presStyleCnt="0"/>
      <dgm:spPr/>
    </dgm:pt>
    <dgm:pt modelId="{05C70B79-2B31-41BF-92B6-E692C7787285}" type="pres">
      <dgm:prSet presAssocID="{2EBBE983-1AA3-45D5-B200-9174BCF4FE7C}" presName="parTx" presStyleLbl="alignNode1" presStyleIdx="1" presStyleCnt="3" custLinFactNeighborY="26442">
        <dgm:presLayoutVars>
          <dgm:chMax val="0"/>
          <dgm:chPref val="0"/>
          <dgm:bulletEnabled val="1"/>
        </dgm:presLayoutVars>
      </dgm:prSet>
      <dgm:spPr/>
    </dgm:pt>
    <dgm:pt modelId="{03358A56-BC1B-4CF7-BA01-A972FF3A9D3A}" type="pres">
      <dgm:prSet presAssocID="{2EBBE983-1AA3-45D5-B200-9174BCF4FE7C}" presName="desTx" presStyleLbl="alignAccFollowNode1" presStyleIdx="1" presStyleCnt="3" custLinFactNeighborY="4304">
        <dgm:presLayoutVars>
          <dgm:bulletEnabled val="1"/>
        </dgm:presLayoutVars>
      </dgm:prSet>
      <dgm:spPr/>
    </dgm:pt>
    <dgm:pt modelId="{DA7414F2-F885-4B9B-AEA8-CD4CAAA4DAC4}" type="pres">
      <dgm:prSet presAssocID="{6F2D23BA-A34A-4384-A768-DC539CD7AB86}" presName="space" presStyleCnt="0"/>
      <dgm:spPr/>
    </dgm:pt>
    <dgm:pt modelId="{D37E5854-BBCE-4ECF-87DE-97B2828B40FD}" type="pres">
      <dgm:prSet presAssocID="{8CB4ED0B-8C44-4778-B576-FEA17251AC31}" presName="composite" presStyleCnt="0"/>
      <dgm:spPr/>
    </dgm:pt>
    <dgm:pt modelId="{B4821AE3-75D4-4655-9541-CCCF0B1C6542}" type="pres">
      <dgm:prSet presAssocID="{8CB4ED0B-8C44-4778-B576-FEA17251AC31}" presName="parTx" presStyleLbl="alignNode1" presStyleIdx="2" presStyleCnt="3" custLinFactNeighborY="28476">
        <dgm:presLayoutVars>
          <dgm:chMax val="0"/>
          <dgm:chPref val="0"/>
          <dgm:bulletEnabled val="1"/>
        </dgm:presLayoutVars>
      </dgm:prSet>
      <dgm:spPr/>
    </dgm:pt>
    <dgm:pt modelId="{EE2BBFEA-E002-469B-AA99-81E9880B2BAA}" type="pres">
      <dgm:prSet presAssocID="{8CB4ED0B-8C44-4778-B576-FEA17251AC31}" presName="desTx" presStyleLbl="alignAccFollowNode1" presStyleIdx="2" presStyleCnt="3" custLinFactNeighborY="4304">
        <dgm:presLayoutVars>
          <dgm:bulletEnabled val="1"/>
        </dgm:presLayoutVars>
      </dgm:prSet>
      <dgm:spPr/>
    </dgm:pt>
  </dgm:ptLst>
  <dgm:cxnLst>
    <dgm:cxn modelId="{33FF4B04-678D-41BA-A1E2-806CF8200C46}" type="presOf" srcId="{50DC91EC-4EA3-4665-8E8C-0A8FC4008BA6}" destId="{3745645C-7B3B-4311-9794-82D9C0E69702}" srcOrd="0" destOrd="0" presId="urn:microsoft.com/office/officeart/2005/8/layout/hList1"/>
    <dgm:cxn modelId="{3C757504-C994-4598-B45A-E3DA481FF04F}" srcId="{493A81E0-F69E-4189-873E-93B6DD0D2904}" destId="{8CB4ED0B-8C44-4778-B576-FEA17251AC31}" srcOrd="2" destOrd="0" parTransId="{A68AE5AB-13D7-40A8-BEFE-A504C9424D17}" sibTransId="{6F9B8AE4-8299-4BE7-86F3-E859EA11A9F3}"/>
    <dgm:cxn modelId="{25C93B12-5A1A-4BC2-9269-91DDF3E35003}" type="presOf" srcId="{FC2BD0F6-D09B-444B-A68B-F04D055316E8}" destId="{EE2BBFEA-E002-469B-AA99-81E9880B2BAA}" srcOrd="0" destOrd="5" presId="urn:microsoft.com/office/officeart/2005/8/layout/hList1"/>
    <dgm:cxn modelId="{DFC6EB31-91F6-4A2A-8A59-DC924DB6FE40}" type="presOf" srcId="{77648B27-C64B-4231-A207-E460E08A0DA0}" destId="{EE2BBFEA-E002-469B-AA99-81E9880B2BAA}" srcOrd="0" destOrd="4" presId="urn:microsoft.com/office/officeart/2005/8/layout/hList1"/>
    <dgm:cxn modelId="{4C73DC36-075D-4DE8-8539-EDA34F1BB286}" srcId="{80CFF8C7-F59C-415E-A689-6F62A3E936B7}" destId="{E6EA8434-F5BA-41B8-A4EC-84456D76D3AC}" srcOrd="2" destOrd="0" parTransId="{A25DF7E8-6BB1-4F31-8BE3-7FFA81987094}" sibTransId="{522CA423-1D4B-4094-B187-B5BE9E89CBD1}"/>
    <dgm:cxn modelId="{449D743F-36FC-4F1E-A7DD-735B7E6918A6}" type="presOf" srcId="{8CB4ED0B-8C44-4778-B576-FEA17251AC31}" destId="{B4821AE3-75D4-4655-9541-CCCF0B1C6542}" srcOrd="0" destOrd="0" presId="urn:microsoft.com/office/officeart/2005/8/layout/hList1"/>
    <dgm:cxn modelId="{2864C343-ACE0-4B6C-BDB7-CEC3D38DABBB}" srcId="{2EBBE983-1AA3-45D5-B200-9174BCF4FE7C}" destId="{80CFF8C7-F59C-415E-A689-6F62A3E936B7}" srcOrd="1" destOrd="0" parTransId="{74A0A36F-FF01-4A7B-A2A7-80D6D05A52A7}" sibTransId="{ADCB5CA6-71EA-444D-A740-0A073A563BFA}"/>
    <dgm:cxn modelId="{63999A6A-B9DD-4949-B6C7-EA6D1CAAFD0F}" type="presOf" srcId="{20AAF8CA-A49C-4ED1-99D1-620763948607}" destId="{03358A56-BC1B-4CF7-BA01-A972FF3A9D3A}" srcOrd="0" destOrd="0" presId="urn:microsoft.com/office/officeart/2005/8/layout/hList1"/>
    <dgm:cxn modelId="{E33B8950-D8DD-4129-9A48-2089D04BFEB2}" type="presOf" srcId="{80CFF8C7-F59C-415E-A689-6F62A3E936B7}" destId="{03358A56-BC1B-4CF7-BA01-A972FF3A9D3A}" srcOrd="0" destOrd="1" presId="urn:microsoft.com/office/officeart/2005/8/layout/hList1"/>
    <dgm:cxn modelId="{668F9E53-8884-444C-B99D-26D48EB77784}" srcId="{27144170-CC68-4F19-9E33-B5A77914DAEA}" destId="{B84D72C7-7095-4792-9BEB-54542150832D}" srcOrd="2" destOrd="0" parTransId="{61AB2538-8FCB-406B-94F1-7C75481DD6AE}" sibTransId="{5DCD20B9-ABB2-4AFB-A45F-8B69E2015F23}"/>
    <dgm:cxn modelId="{D2ABFC73-C14B-4676-A928-5A1D4923A4B6}" srcId="{8CB4ED0B-8C44-4778-B576-FEA17251AC31}" destId="{8D22EBAA-97F7-4A45-AB4C-6F0966C93750}" srcOrd="1" destOrd="0" parTransId="{3576C4CA-7398-4A5D-AFF4-1F008D66AE0E}" sibTransId="{5F9D87D8-371C-4CDD-A0E5-D773190CA486}"/>
    <dgm:cxn modelId="{51AB3A55-6C86-4032-8D3F-9F11A6DD8CF3}" type="presOf" srcId="{493A81E0-F69E-4189-873E-93B6DD0D2904}" destId="{CC149471-2A9B-4940-A180-17CD81A9B559}" srcOrd="0" destOrd="0" presId="urn:microsoft.com/office/officeart/2005/8/layout/hList1"/>
    <dgm:cxn modelId="{4BD32678-50C2-43D8-8812-6CE6B0D314B4}" type="presOf" srcId="{B84D72C7-7095-4792-9BEB-54542150832D}" destId="{DDFDA1A6-EF06-40FE-A002-E43FE7879ACB}" srcOrd="0" destOrd="4" presId="urn:microsoft.com/office/officeart/2005/8/layout/hList1"/>
    <dgm:cxn modelId="{FBBBCC78-C091-49C2-910C-F43FE5EECD57}" type="presOf" srcId="{E6EA8434-F5BA-41B8-A4EC-84456D76D3AC}" destId="{03358A56-BC1B-4CF7-BA01-A972FF3A9D3A}" srcOrd="0" destOrd="4" presId="urn:microsoft.com/office/officeart/2005/8/layout/hList1"/>
    <dgm:cxn modelId="{E1B05C7D-8D4B-43FC-B3AE-B4E60C1417E1}" srcId="{80CFF8C7-F59C-415E-A689-6F62A3E936B7}" destId="{EC3C3737-0943-4805-AF10-D157BD04C2BB}" srcOrd="0" destOrd="0" parTransId="{13DA8BFF-39F4-4CF6-839F-DD01273B1B03}" sibTransId="{9D60FF76-E33C-486D-85FC-771AF2693729}"/>
    <dgm:cxn modelId="{1B4B0385-AA4A-4245-9691-F33A52E3EA32}" srcId="{27144170-CC68-4F19-9E33-B5A77914DAEA}" destId="{8F726A40-7D9C-4B05-880D-CBD2C6100B53}" srcOrd="0" destOrd="0" parTransId="{09D40177-B984-4BDF-BE16-68BF627EDB2A}" sibTransId="{AF88930C-C5F1-447D-9E30-61649A120487}"/>
    <dgm:cxn modelId="{1662D18C-7FF9-4E92-A7F9-8D4CE24BA618}" type="presOf" srcId="{6B65DB8F-2147-4540-83ED-6B9F8779F2F9}" destId="{EE2BBFEA-E002-469B-AA99-81E9880B2BAA}" srcOrd="0" destOrd="0" presId="urn:microsoft.com/office/officeart/2005/8/layout/hList1"/>
    <dgm:cxn modelId="{394DFF8D-A624-4450-8DDE-44D2500FF5FD}" type="presOf" srcId="{27144170-CC68-4F19-9E33-B5A77914DAEA}" destId="{DDFDA1A6-EF06-40FE-A002-E43FE7879ACB}" srcOrd="0" destOrd="1" presId="urn:microsoft.com/office/officeart/2005/8/layout/hList1"/>
    <dgm:cxn modelId="{51C21E97-B894-49C9-9C8E-7BDBDAE59D32}" srcId="{50DC91EC-4EA3-4665-8E8C-0A8FC4008BA6}" destId="{27144170-CC68-4F19-9E33-B5A77914DAEA}" srcOrd="1" destOrd="0" parTransId="{8E2DDB0F-677B-46FC-8E28-A0AFF7DC900C}" sibTransId="{04107A60-2A77-4FF1-A17D-3384326ECB04}"/>
    <dgm:cxn modelId="{C370B599-4108-411A-9540-BB41372BAADE}" type="presOf" srcId="{8F726A40-7D9C-4B05-880D-CBD2C6100B53}" destId="{DDFDA1A6-EF06-40FE-A002-E43FE7879ACB}" srcOrd="0" destOrd="2" presId="urn:microsoft.com/office/officeart/2005/8/layout/hList1"/>
    <dgm:cxn modelId="{E84BB8AA-0F7D-4B49-9C31-502DCA6952E7}" type="presOf" srcId="{27826E40-F5E1-4E57-8F41-AD864CC366B7}" destId="{03358A56-BC1B-4CF7-BA01-A972FF3A9D3A}" srcOrd="0" destOrd="3" presId="urn:microsoft.com/office/officeart/2005/8/layout/hList1"/>
    <dgm:cxn modelId="{AB863EAB-FD47-49C8-ACB6-6DC0FBC16A2F}" srcId="{493A81E0-F69E-4189-873E-93B6DD0D2904}" destId="{2EBBE983-1AA3-45D5-B200-9174BCF4FE7C}" srcOrd="1" destOrd="0" parTransId="{97419331-8DC1-463A-B9BD-5D01C5CD4420}" sibTransId="{6F2D23BA-A34A-4384-A768-DC539CD7AB86}"/>
    <dgm:cxn modelId="{170AC6AF-AC7B-41E7-9552-95EB0D1A8FF1}" srcId="{8D22EBAA-97F7-4A45-AB4C-6F0966C93750}" destId="{EF6BBFA0-3376-4DA5-869C-2DEED464D80C}" srcOrd="1" destOrd="0" parTransId="{7A10EC8A-AF75-471D-A00A-E63BA8F338C9}" sibTransId="{0F6933A9-7A70-4990-8B3E-21A61A288016}"/>
    <dgm:cxn modelId="{5996DAB3-313E-4CDD-85B7-FD66C7B42AE7}" srcId="{493A81E0-F69E-4189-873E-93B6DD0D2904}" destId="{50DC91EC-4EA3-4665-8E8C-0A8FC4008BA6}" srcOrd="0" destOrd="0" parTransId="{1FD63399-822E-448D-B08E-DE69C0B9B348}" sibTransId="{EFD3E73B-605B-4588-AA5C-E854E51A30DB}"/>
    <dgm:cxn modelId="{36A016B7-9FAF-4B1F-A924-8BB50D64DCE7}" type="presOf" srcId="{B82E2158-E6DB-47F4-85CA-8B8D25627182}" destId="{DDFDA1A6-EF06-40FE-A002-E43FE7879ACB}" srcOrd="0" destOrd="0" presId="urn:microsoft.com/office/officeart/2005/8/layout/hList1"/>
    <dgm:cxn modelId="{30C0ECB9-4FCB-4EB9-9796-4C34D13C922B}" type="presOf" srcId="{1B8355C1-F791-40F8-A74D-2CB0DAD44FE7}" destId="{EE2BBFEA-E002-469B-AA99-81E9880B2BAA}" srcOrd="0" destOrd="2" presId="urn:microsoft.com/office/officeart/2005/8/layout/hList1"/>
    <dgm:cxn modelId="{6AD828C1-B113-4007-A26C-2D8FE3A2F58D}" type="presOf" srcId="{8D22EBAA-97F7-4A45-AB4C-6F0966C93750}" destId="{EE2BBFEA-E002-469B-AA99-81E9880B2BAA}" srcOrd="0" destOrd="1" presId="urn:microsoft.com/office/officeart/2005/8/layout/hList1"/>
    <dgm:cxn modelId="{0D80FDC4-4970-4323-A009-595BD87ED07A}" srcId="{8D22EBAA-97F7-4A45-AB4C-6F0966C93750}" destId="{1B8355C1-F791-40F8-A74D-2CB0DAD44FE7}" srcOrd="0" destOrd="0" parTransId="{F1D85D32-41B4-470E-BE96-100FC6A0AFC0}" sibTransId="{53DF0BA2-4BDF-4E68-A8DE-9E42586BC830}"/>
    <dgm:cxn modelId="{2A8D05C7-8DBE-4EF4-B30E-3573544EBDFE}" type="presOf" srcId="{489EE1E7-9884-41C8-8D8C-F64A056358A5}" destId="{DDFDA1A6-EF06-40FE-A002-E43FE7879ACB}" srcOrd="0" destOrd="3" presId="urn:microsoft.com/office/officeart/2005/8/layout/hList1"/>
    <dgm:cxn modelId="{6A39B8CB-7F5E-4569-BBD8-7A3B2ECCF38D}" srcId="{8D22EBAA-97F7-4A45-AB4C-6F0966C93750}" destId="{77648B27-C64B-4231-A207-E460E08A0DA0}" srcOrd="2" destOrd="0" parTransId="{89C17477-7C3F-4D59-AB64-51BDEC1DC612}" sibTransId="{D630D331-4993-482D-9F1B-B3C48FF45AA4}"/>
    <dgm:cxn modelId="{281E1DD1-7181-466D-B315-8620EFF61C6C}" srcId="{80CFF8C7-F59C-415E-A689-6F62A3E936B7}" destId="{27826E40-F5E1-4E57-8F41-AD864CC366B7}" srcOrd="1" destOrd="0" parTransId="{067E952D-7492-4803-BE19-5945CA29F811}" sibTransId="{D9C106CE-F4AE-460B-ABF7-76B06AE761A8}"/>
    <dgm:cxn modelId="{9FE1F1D1-04C4-412B-BA31-9F732FA27091}" srcId="{50DC91EC-4EA3-4665-8E8C-0A8FC4008BA6}" destId="{B82E2158-E6DB-47F4-85CA-8B8D25627182}" srcOrd="0" destOrd="0" parTransId="{706B7A03-7AA0-4483-AC0F-C83CD59B03FE}" sibTransId="{0AC539D4-EACD-41F6-AA7E-7E97AAAF0323}"/>
    <dgm:cxn modelId="{820CF8D7-A988-4DFC-A267-D5854154DE90}" srcId="{27144170-CC68-4F19-9E33-B5A77914DAEA}" destId="{489EE1E7-9884-41C8-8D8C-F64A056358A5}" srcOrd="1" destOrd="0" parTransId="{EEC9AC4C-D162-48A1-A7A0-A12978915B4B}" sibTransId="{7F0A65C4-3EDA-4BEB-A521-CE7750AE5B7E}"/>
    <dgm:cxn modelId="{A65DA9DA-FC95-4672-A7CD-C7E874CB3833}" type="presOf" srcId="{EC3C3737-0943-4805-AF10-D157BD04C2BB}" destId="{03358A56-BC1B-4CF7-BA01-A972FF3A9D3A}" srcOrd="0" destOrd="2" presId="urn:microsoft.com/office/officeart/2005/8/layout/hList1"/>
    <dgm:cxn modelId="{5C203EE0-A5A2-4A53-9BB1-86B7952D8E35}" srcId="{8CB4ED0B-8C44-4778-B576-FEA17251AC31}" destId="{6B65DB8F-2147-4540-83ED-6B9F8779F2F9}" srcOrd="0" destOrd="0" parTransId="{D62305D4-D8D7-4DA7-BDCA-66115DDCC901}" sibTransId="{4F92B3B8-D26D-476A-8250-67B29EF46442}"/>
    <dgm:cxn modelId="{17B011E7-4526-406D-9DA6-05377807D1EE}" srcId="{2EBBE983-1AA3-45D5-B200-9174BCF4FE7C}" destId="{20AAF8CA-A49C-4ED1-99D1-620763948607}" srcOrd="0" destOrd="0" parTransId="{6FA4CA08-1DC3-472F-B5FB-04DBD4C0DA0B}" sibTransId="{CF606520-586A-49A8-B12C-6BE09A5A8DD0}"/>
    <dgm:cxn modelId="{E8403AE8-99B2-479F-A246-8ED7BCB94C04}" srcId="{8D22EBAA-97F7-4A45-AB4C-6F0966C93750}" destId="{FC2BD0F6-D09B-444B-A68B-F04D055316E8}" srcOrd="3" destOrd="0" parTransId="{F1A34DFF-9CB5-4F0F-A8AA-232D2E34C25C}" sibTransId="{89EADCD9-19E8-4B15-8612-1DB3D3B73E03}"/>
    <dgm:cxn modelId="{B75BC4E9-2779-4BFB-991D-C2189EA0EBA3}" type="presOf" srcId="{2EBBE983-1AA3-45D5-B200-9174BCF4FE7C}" destId="{05C70B79-2B31-41BF-92B6-E692C7787285}" srcOrd="0" destOrd="0" presId="urn:microsoft.com/office/officeart/2005/8/layout/hList1"/>
    <dgm:cxn modelId="{24EBF1FB-C63A-4DE2-BDC4-73243228F66A}" type="presOf" srcId="{EF6BBFA0-3376-4DA5-869C-2DEED464D80C}" destId="{EE2BBFEA-E002-469B-AA99-81E9880B2BAA}" srcOrd="0" destOrd="3" presId="urn:microsoft.com/office/officeart/2005/8/layout/hList1"/>
    <dgm:cxn modelId="{D381C7AB-5C3E-43A2-ADF1-454EEF528807}" type="presParOf" srcId="{CC149471-2A9B-4940-A180-17CD81A9B559}" destId="{A79DE714-FA58-4946-BEFD-EE74F95F20D3}" srcOrd="0" destOrd="0" presId="urn:microsoft.com/office/officeart/2005/8/layout/hList1"/>
    <dgm:cxn modelId="{EB81415E-C015-401A-8116-3914E5108FC4}" type="presParOf" srcId="{A79DE714-FA58-4946-BEFD-EE74F95F20D3}" destId="{3745645C-7B3B-4311-9794-82D9C0E69702}" srcOrd="0" destOrd="0" presId="urn:microsoft.com/office/officeart/2005/8/layout/hList1"/>
    <dgm:cxn modelId="{B8CF0283-5115-4F68-9E17-19A40CA92E54}" type="presParOf" srcId="{A79DE714-FA58-4946-BEFD-EE74F95F20D3}" destId="{DDFDA1A6-EF06-40FE-A002-E43FE7879ACB}" srcOrd="1" destOrd="0" presId="urn:microsoft.com/office/officeart/2005/8/layout/hList1"/>
    <dgm:cxn modelId="{A2074C93-D75E-44D2-8DE4-8C39697BBB9B}" type="presParOf" srcId="{CC149471-2A9B-4940-A180-17CD81A9B559}" destId="{D45FD1B9-15EB-4CBD-8698-52CE9CCAAD8E}" srcOrd="1" destOrd="0" presId="urn:microsoft.com/office/officeart/2005/8/layout/hList1"/>
    <dgm:cxn modelId="{6FA56AFE-53E6-4AAE-A466-13BF41F92F06}" type="presParOf" srcId="{CC149471-2A9B-4940-A180-17CD81A9B559}" destId="{C6E3D622-5B77-49A6-8346-A6BF34E4AF17}" srcOrd="2" destOrd="0" presId="urn:microsoft.com/office/officeart/2005/8/layout/hList1"/>
    <dgm:cxn modelId="{08AD6BEA-E364-452D-BB51-661D0F2926E5}" type="presParOf" srcId="{C6E3D622-5B77-49A6-8346-A6BF34E4AF17}" destId="{05C70B79-2B31-41BF-92B6-E692C7787285}" srcOrd="0" destOrd="0" presId="urn:microsoft.com/office/officeart/2005/8/layout/hList1"/>
    <dgm:cxn modelId="{3D42887A-D12E-43C0-9843-E109AB2F272E}" type="presParOf" srcId="{C6E3D622-5B77-49A6-8346-A6BF34E4AF17}" destId="{03358A56-BC1B-4CF7-BA01-A972FF3A9D3A}" srcOrd="1" destOrd="0" presId="urn:microsoft.com/office/officeart/2005/8/layout/hList1"/>
    <dgm:cxn modelId="{25A7CB45-5DB4-4BA6-86A8-748B252F1E2A}" type="presParOf" srcId="{CC149471-2A9B-4940-A180-17CD81A9B559}" destId="{DA7414F2-F885-4B9B-AEA8-CD4CAAA4DAC4}" srcOrd="3" destOrd="0" presId="urn:microsoft.com/office/officeart/2005/8/layout/hList1"/>
    <dgm:cxn modelId="{162193BB-6CC8-4C48-B06C-AE0BB6965049}" type="presParOf" srcId="{CC149471-2A9B-4940-A180-17CD81A9B559}" destId="{D37E5854-BBCE-4ECF-87DE-97B2828B40FD}" srcOrd="4" destOrd="0" presId="urn:microsoft.com/office/officeart/2005/8/layout/hList1"/>
    <dgm:cxn modelId="{F463D9DA-C5F5-4B6F-ABE1-B82451A94E48}" type="presParOf" srcId="{D37E5854-BBCE-4ECF-87DE-97B2828B40FD}" destId="{B4821AE3-75D4-4655-9541-CCCF0B1C6542}" srcOrd="0" destOrd="0" presId="urn:microsoft.com/office/officeart/2005/8/layout/hList1"/>
    <dgm:cxn modelId="{99642135-BC55-4BAF-B732-32B6D3D633D9}" type="presParOf" srcId="{D37E5854-BBCE-4ECF-87DE-97B2828B40FD}" destId="{EE2BBFEA-E002-469B-AA99-81E9880B2BAA}"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B21BA63-30B3-413B-B8E5-CE3CC81B71E9}" type="doc">
      <dgm:prSet loTypeId="urn:microsoft.com/office/officeart/2005/8/layout/hList1" loCatId="list" qsTypeId="urn:microsoft.com/office/officeart/2005/8/quickstyle/simple1#10" qsCatId="simple" csTypeId="urn:microsoft.com/office/officeart/2005/8/colors/colorful1#2" csCatId="colorful" phldr="1"/>
      <dgm:spPr/>
      <dgm:t>
        <a:bodyPr/>
        <a:lstStyle/>
        <a:p>
          <a:endParaRPr lang="nl-NL"/>
        </a:p>
      </dgm:t>
    </dgm:pt>
    <dgm:pt modelId="{39581E4B-B0B1-45FC-95AD-EE73ED32C953}">
      <dgm:prSet phldrT="[Tekst]"/>
      <dgm:spPr>
        <a:solidFill>
          <a:srgbClr val="91C370"/>
        </a:solidFill>
        <a:ln>
          <a:solidFill>
            <a:srgbClr val="91C370"/>
          </a:solidFill>
        </a:ln>
      </dgm:spPr>
      <dgm:t>
        <a:bodyPr/>
        <a:lstStyle/>
        <a:p>
          <a:pPr>
            <a:buFont typeface="+mj-lt"/>
            <a:buAutoNum type="arabicPeriod"/>
          </a:pPr>
          <a:r>
            <a:rPr lang="nl-NL" b="1" u="none">
              <a:latin typeface="Aptos" panose="020B0004020202020204" pitchFamily="34" charset="0"/>
            </a:rPr>
            <a:t>Inhoudelijk</a:t>
          </a:r>
        </a:p>
      </dgm:t>
    </dgm:pt>
    <dgm:pt modelId="{CEE85A73-A178-4026-BA08-94A42A72A8BD}" type="parTrans" cxnId="{291008D0-D863-47C9-94F6-4D9F92C643E6}">
      <dgm:prSet/>
      <dgm:spPr/>
      <dgm:t>
        <a:bodyPr/>
        <a:lstStyle/>
        <a:p>
          <a:endParaRPr lang="nl-NL" u="none"/>
        </a:p>
      </dgm:t>
    </dgm:pt>
    <dgm:pt modelId="{14D040A7-8981-43C3-BAC1-66F39C2BF370}" type="sibTrans" cxnId="{291008D0-D863-47C9-94F6-4D9F92C643E6}">
      <dgm:prSet/>
      <dgm:spPr/>
      <dgm:t>
        <a:bodyPr/>
        <a:lstStyle/>
        <a:p>
          <a:endParaRPr lang="nl-NL" u="none"/>
        </a:p>
      </dgm:t>
    </dgm:pt>
    <dgm:pt modelId="{AC53E726-F302-485C-BEDE-7722BB50B7EC}">
      <dgm:prSet phldrT="[Tekst]"/>
      <dgm:spPr/>
      <dgm:t>
        <a:bodyPr/>
        <a:lstStyle/>
        <a:p>
          <a:pPr marL="0">
            <a:buFontTx/>
            <a:buNone/>
          </a:pPr>
          <a:r>
            <a:rPr lang="nl-NL" u="none">
              <a:latin typeface="Aptos" panose="020B0004020202020204" pitchFamily="34" charset="0"/>
            </a:rPr>
            <a:t>Meerjarenplan waarin ingegaan wordt op:</a:t>
          </a:r>
        </a:p>
      </dgm:t>
    </dgm:pt>
    <dgm:pt modelId="{843AE8E0-E93D-4921-B139-9616A2F47E77}" type="parTrans" cxnId="{718C9098-767B-4E1A-86AA-4C1726E6CD2B}">
      <dgm:prSet/>
      <dgm:spPr/>
      <dgm:t>
        <a:bodyPr/>
        <a:lstStyle/>
        <a:p>
          <a:endParaRPr lang="nl-NL" u="none"/>
        </a:p>
      </dgm:t>
    </dgm:pt>
    <dgm:pt modelId="{58FFFA47-D11D-45D6-8F80-29A92C99414F}" type="sibTrans" cxnId="{718C9098-767B-4E1A-86AA-4C1726E6CD2B}">
      <dgm:prSet/>
      <dgm:spPr/>
      <dgm:t>
        <a:bodyPr/>
        <a:lstStyle/>
        <a:p>
          <a:endParaRPr lang="nl-NL" u="none"/>
        </a:p>
      </dgm:t>
    </dgm:pt>
    <dgm:pt modelId="{1B8B9784-8C71-4D65-B31D-3882205D12C0}">
      <dgm:prSet phldrT="[Tekst]" custT="1"/>
      <dgm:spPr>
        <a:solidFill>
          <a:srgbClr val="FFDD42"/>
        </a:solidFill>
      </dgm:spPr>
      <dgm:t>
        <a:bodyPr/>
        <a:lstStyle/>
        <a:p>
          <a:pPr>
            <a:buFont typeface="+mj-lt"/>
            <a:buAutoNum type="arabicPeriod"/>
          </a:pPr>
          <a:r>
            <a:rPr lang="nl-NL" sz="1400" b="1" u="none">
              <a:latin typeface="Aptos" panose="020B0004020202020204" pitchFamily="34" charset="0"/>
            </a:rPr>
            <a:t>Aanwezigheid</a:t>
          </a:r>
        </a:p>
      </dgm:t>
    </dgm:pt>
    <dgm:pt modelId="{5A39CA7A-6FBC-49B5-B584-F4DE93DA3D66}" type="parTrans" cxnId="{9CD6539B-E1AD-43CB-AF3A-DD7DB6EB4D0C}">
      <dgm:prSet/>
      <dgm:spPr/>
      <dgm:t>
        <a:bodyPr/>
        <a:lstStyle/>
        <a:p>
          <a:endParaRPr lang="nl-NL" u="none"/>
        </a:p>
      </dgm:t>
    </dgm:pt>
    <dgm:pt modelId="{FCA2CF63-EF56-4E3C-96E8-A9DB4C0EB739}" type="sibTrans" cxnId="{9CD6539B-E1AD-43CB-AF3A-DD7DB6EB4D0C}">
      <dgm:prSet/>
      <dgm:spPr/>
      <dgm:t>
        <a:bodyPr/>
        <a:lstStyle/>
        <a:p>
          <a:endParaRPr lang="nl-NL" u="none"/>
        </a:p>
      </dgm:t>
    </dgm:pt>
    <dgm:pt modelId="{5CDBA4D6-9D2C-43AB-B35A-4B805F2D5B30}">
      <dgm:prSet phldrT="[Tekst]"/>
      <dgm:spPr>
        <a:solidFill>
          <a:srgbClr val="FFDD42">
            <a:alpha val="44000"/>
          </a:srgbClr>
        </a:solidFill>
        <a:ln>
          <a:solidFill>
            <a:srgbClr val="FFDD42">
              <a:alpha val="44000"/>
            </a:srgbClr>
          </a:solidFill>
        </a:ln>
      </dgm:spPr>
      <dgm:t>
        <a:bodyPr/>
        <a:lstStyle/>
        <a:p>
          <a:pPr>
            <a:buFont typeface="Symbol" panose="05050102010706020507" pitchFamily="18" charset="2"/>
            <a:buChar char=""/>
          </a:pPr>
          <a:r>
            <a:rPr lang="nl-NL" i="1" u="none">
              <a:latin typeface="Aptos" panose="020B0004020202020204" pitchFamily="34" charset="0"/>
            </a:rPr>
            <a:t>Gemeente &lt; 5.000 inwoners:</a:t>
          </a:r>
          <a:r>
            <a:rPr lang="nl-NL" u="none">
              <a:latin typeface="Aptos" panose="020B0004020202020204" pitchFamily="34" charset="0"/>
            </a:rPr>
            <a:t>            lokaal maatwerk</a:t>
          </a:r>
        </a:p>
      </dgm:t>
    </dgm:pt>
    <dgm:pt modelId="{83BEC8EC-21F1-4D84-8619-A19F5B26BA5C}" type="parTrans" cxnId="{0FB3346F-8655-4330-A696-AE7ECE91E02C}">
      <dgm:prSet/>
      <dgm:spPr/>
      <dgm:t>
        <a:bodyPr/>
        <a:lstStyle/>
        <a:p>
          <a:endParaRPr lang="nl-NL" u="none"/>
        </a:p>
      </dgm:t>
    </dgm:pt>
    <dgm:pt modelId="{5A3ADE03-D978-464C-980B-53E26005ED70}" type="sibTrans" cxnId="{0FB3346F-8655-4330-A696-AE7ECE91E02C}">
      <dgm:prSet/>
      <dgm:spPr/>
      <dgm:t>
        <a:bodyPr/>
        <a:lstStyle/>
        <a:p>
          <a:endParaRPr lang="nl-NL" u="none"/>
        </a:p>
      </dgm:t>
    </dgm:pt>
    <dgm:pt modelId="{1DA21593-3C82-49D0-B08A-D2EBD99C2DAE}">
      <dgm:prSet phldrT="[Tekst]"/>
      <dgm:spPr>
        <a:solidFill>
          <a:srgbClr val="45A4E4"/>
        </a:solidFill>
        <a:ln>
          <a:solidFill>
            <a:srgbClr val="45A4E4"/>
          </a:solidFill>
        </a:ln>
      </dgm:spPr>
      <dgm:t>
        <a:bodyPr/>
        <a:lstStyle/>
        <a:p>
          <a:pPr>
            <a:buFont typeface="+mj-lt"/>
            <a:buAutoNum type="arabicPeriod"/>
          </a:pPr>
          <a:r>
            <a:rPr lang="nl-NL" b="1" u="none">
              <a:latin typeface="Aptos" panose="020B0004020202020204" pitchFamily="34" charset="0"/>
            </a:rPr>
            <a:t>Bekostiging</a:t>
          </a:r>
        </a:p>
      </dgm:t>
    </dgm:pt>
    <dgm:pt modelId="{2C25F9AD-5C15-43C0-BCDB-63BA23CF057A}" type="parTrans" cxnId="{287DE3D9-AF6C-48E5-9703-DE34CFD23DE6}">
      <dgm:prSet/>
      <dgm:spPr/>
      <dgm:t>
        <a:bodyPr/>
        <a:lstStyle/>
        <a:p>
          <a:endParaRPr lang="nl-NL" u="none"/>
        </a:p>
      </dgm:t>
    </dgm:pt>
    <dgm:pt modelId="{D1458F9F-0526-4BF4-B89D-4BAE311C2990}" type="sibTrans" cxnId="{287DE3D9-AF6C-48E5-9703-DE34CFD23DE6}">
      <dgm:prSet/>
      <dgm:spPr/>
      <dgm:t>
        <a:bodyPr/>
        <a:lstStyle/>
        <a:p>
          <a:endParaRPr lang="nl-NL" u="none"/>
        </a:p>
      </dgm:t>
    </dgm:pt>
    <dgm:pt modelId="{B5B64652-FE20-41FB-BD70-5DEF389A6089}">
      <dgm:prSet custT="1"/>
      <dgm:spPr>
        <a:solidFill>
          <a:srgbClr val="EE7202"/>
        </a:solidFill>
      </dgm:spPr>
      <dgm:t>
        <a:bodyPr/>
        <a:lstStyle/>
        <a:p>
          <a:r>
            <a:rPr lang="nl-NL" sz="1400" b="1" u="none">
              <a:latin typeface="Aptos" panose="020B0004020202020204" pitchFamily="34" charset="0"/>
            </a:rPr>
            <a:t>Professioneel bemenste openingstijden</a:t>
          </a:r>
        </a:p>
      </dgm:t>
    </dgm:pt>
    <dgm:pt modelId="{6599CCE3-70A0-45D5-A1AF-FE15CB53C06C}" type="parTrans" cxnId="{76D79EA4-9514-498C-87A8-7322A0C4582E}">
      <dgm:prSet/>
      <dgm:spPr/>
      <dgm:t>
        <a:bodyPr/>
        <a:lstStyle/>
        <a:p>
          <a:endParaRPr lang="nl-NL" u="none"/>
        </a:p>
      </dgm:t>
    </dgm:pt>
    <dgm:pt modelId="{72A0BE13-1B3D-4489-96E8-4273D51F4DA7}" type="sibTrans" cxnId="{76D79EA4-9514-498C-87A8-7322A0C4582E}">
      <dgm:prSet/>
      <dgm:spPr/>
      <dgm:t>
        <a:bodyPr/>
        <a:lstStyle/>
        <a:p>
          <a:endParaRPr lang="nl-NL" u="none"/>
        </a:p>
      </dgm:t>
    </dgm:pt>
    <dgm:pt modelId="{A2D91D9A-EAB4-49A8-BC52-36EF83A5ED84}">
      <dgm:prSet/>
      <dgm:spPr>
        <a:solidFill>
          <a:srgbClr val="FFDD42">
            <a:alpha val="44000"/>
          </a:srgbClr>
        </a:solidFill>
        <a:ln>
          <a:solidFill>
            <a:srgbClr val="FFDD42">
              <a:alpha val="44000"/>
            </a:srgbClr>
          </a:solidFill>
        </a:ln>
      </dgm:spPr>
      <dgm:t>
        <a:bodyPr/>
        <a:lstStyle/>
        <a:p>
          <a:pPr>
            <a:buFont typeface="Symbol" panose="05050102010706020507" pitchFamily="18" charset="2"/>
            <a:buChar char=""/>
          </a:pPr>
          <a:r>
            <a:rPr lang="nl-NL" i="1" u="none">
              <a:latin typeface="Aptos" panose="020B0004020202020204" pitchFamily="34" charset="0"/>
            </a:rPr>
            <a:t>Gemeente tot 30.000 inwoners:    </a:t>
          </a:r>
          <a:r>
            <a:rPr lang="nl-NL" u="none">
              <a:latin typeface="Aptos" panose="020B0004020202020204" pitchFamily="34" charset="0"/>
            </a:rPr>
            <a:t>1 vestiging per max 13.000 inwoners</a:t>
          </a:r>
        </a:p>
      </dgm:t>
    </dgm:pt>
    <dgm:pt modelId="{1A03C91E-3752-4B25-BE7E-E16178F94CF0}" type="parTrans" cxnId="{6F9061EB-BB95-4037-9240-4D972096DABB}">
      <dgm:prSet/>
      <dgm:spPr/>
      <dgm:t>
        <a:bodyPr/>
        <a:lstStyle/>
        <a:p>
          <a:endParaRPr lang="nl-NL" u="none"/>
        </a:p>
      </dgm:t>
    </dgm:pt>
    <dgm:pt modelId="{055BD77E-158B-44B3-A790-266CA6083A60}" type="sibTrans" cxnId="{6F9061EB-BB95-4037-9240-4D972096DABB}">
      <dgm:prSet/>
      <dgm:spPr/>
      <dgm:t>
        <a:bodyPr/>
        <a:lstStyle/>
        <a:p>
          <a:endParaRPr lang="nl-NL" u="none"/>
        </a:p>
      </dgm:t>
    </dgm:pt>
    <dgm:pt modelId="{BC37EDDF-3F8E-4325-9D1A-D136C5E3CC7A}">
      <dgm:prSet/>
      <dgm:spPr>
        <a:solidFill>
          <a:srgbClr val="FFDD42">
            <a:alpha val="44000"/>
          </a:srgbClr>
        </a:solidFill>
        <a:ln>
          <a:solidFill>
            <a:srgbClr val="FFDD42">
              <a:alpha val="44000"/>
            </a:srgbClr>
          </a:solidFill>
        </a:ln>
      </dgm:spPr>
      <dgm:t>
        <a:bodyPr/>
        <a:lstStyle/>
        <a:p>
          <a:pPr>
            <a:buFont typeface="Symbol" panose="05050102010706020507" pitchFamily="18" charset="2"/>
            <a:buChar char=""/>
          </a:pPr>
          <a:r>
            <a:rPr lang="nl-NL" i="1" u="none">
              <a:latin typeface="Aptos" panose="020B0004020202020204" pitchFamily="34" charset="0"/>
            </a:rPr>
            <a:t>Gemeente 30.000-90.000 inwoners:</a:t>
          </a:r>
          <a:r>
            <a:rPr lang="nl-NL" u="none">
              <a:latin typeface="Aptos" panose="020B0004020202020204" pitchFamily="34" charset="0"/>
            </a:rPr>
            <a:t>    1 vestiging per max 17.000 inwoners</a:t>
          </a:r>
        </a:p>
      </dgm:t>
    </dgm:pt>
    <dgm:pt modelId="{688DFF6D-ECDC-451F-871C-E4E9FA50F8A9}" type="parTrans" cxnId="{61A416AC-A239-492A-A9F4-4034FC31F60E}">
      <dgm:prSet/>
      <dgm:spPr/>
      <dgm:t>
        <a:bodyPr/>
        <a:lstStyle/>
        <a:p>
          <a:endParaRPr lang="nl-NL" u="none"/>
        </a:p>
      </dgm:t>
    </dgm:pt>
    <dgm:pt modelId="{9D48AA1D-4BE5-46DC-8430-2425AE330C93}" type="sibTrans" cxnId="{61A416AC-A239-492A-A9F4-4034FC31F60E}">
      <dgm:prSet/>
      <dgm:spPr/>
      <dgm:t>
        <a:bodyPr/>
        <a:lstStyle/>
        <a:p>
          <a:endParaRPr lang="nl-NL" u="none"/>
        </a:p>
      </dgm:t>
    </dgm:pt>
    <dgm:pt modelId="{C8BE6EC4-D0B2-44DE-A089-BCB732A305E6}">
      <dgm:prSet/>
      <dgm:spPr>
        <a:solidFill>
          <a:srgbClr val="FFDD42">
            <a:alpha val="44000"/>
          </a:srgbClr>
        </a:solidFill>
        <a:ln>
          <a:solidFill>
            <a:srgbClr val="FFDD42">
              <a:alpha val="44000"/>
            </a:srgbClr>
          </a:solidFill>
        </a:ln>
      </dgm:spPr>
      <dgm:t>
        <a:bodyPr/>
        <a:lstStyle/>
        <a:p>
          <a:r>
            <a:rPr lang="nl-NL" i="1" u="none">
              <a:latin typeface="Aptos" panose="020B0004020202020204" pitchFamily="34" charset="0"/>
            </a:rPr>
            <a:t>Gemeente &gt; 90.000 inwoners:</a:t>
          </a:r>
          <a:r>
            <a:rPr lang="nl-NL" u="none">
              <a:latin typeface="Aptos" panose="020B0004020202020204" pitchFamily="34" charset="0"/>
            </a:rPr>
            <a:t> 1 vestiging per max 28.000 inwoners</a:t>
          </a:r>
        </a:p>
      </dgm:t>
    </dgm:pt>
    <dgm:pt modelId="{8AF41A32-D77B-400D-A13E-97A05EF6C095}" type="parTrans" cxnId="{E1F0ADD1-9937-4F77-B92A-9B0AD297ED21}">
      <dgm:prSet/>
      <dgm:spPr/>
      <dgm:t>
        <a:bodyPr/>
        <a:lstStyle/>
        <a:p>
          <a:endParaRPr lang="nl-NL" u="none"/>
        </a:p>
      </dgm:t>
    </dgm:pt>
    <dgm:pt modelId="{7CB71375-0D69-4599-A536-FD13AE89B673}" type="sibTrans" cxnId="{E1F0ADD1-9937-4F77-B92A-9B0AD297ED21}">
      <dgm:prSet/>
      <dgm:spPr/>
      <dgm:t>
        <a:bodyPr/>
        <a:lstStyle/>
        <a:p>
          <a:endParaRPr lang="nl-NL" u="none"/>
        </a:p>
      </dgm:t>
    </dgm:pt>
    <dgm:pt modelId="{63812397-5574-4551-A23E-DAE6CE1D60D9}">
      <dgm:prSet/>
      <dgm:spPr>
        <a:solidFill>
          <a:srgbClr val="45A4E4">
            <a:alpha val="44000"/>
          </a:srgbClr>
        </a:solidFill>
        <a:ln>
          <a:solidFill>
            <a:srgbClr val="45A4E4">
              <a:alpha val="44000"/>
            </a:srgbClr>
          </a:solidFill>
        </a:ln>
      </dgm:spPr>
      <dgm:t>
        <a:bodyPr/>
        <a:lstStyle/>
        <a:p>
          <a:pPr marL="114300">
            <a:buFont typeface="Symbol" panose="05050102010706020507" pitchFamily="18" charset="2"/>
            <a:buChar char=""/>
          </a:pPr>
          <a:r>
            <a:rPr lang="nl-NL" i="1" u="none">
              <a:latin typeface="Aptos" panose="020B0004020202020204" pitchFamily="34" charset="0"/>
            </a:rPr>
            <a:t>Gemeente tot 30.000 inwoners:               </a:t>
          </a:r>
          <a:r>
            <a:rPr lang="nl-NL" u="none">
              <a:latin typeface="Aptos" panose="020B0004020202020204" pitchFamily="34" charset="0"/>
            </a:rPr>
            <a:t>€ 22,- per inwoner</a:t>
          </a:r>
        </a:p>
      </dgm:t>
    </dgm:pt>
    <dgm:pt modelId="{DF299A99-7841-4EE2-8F61-FB89FB4A3115}" type="parTrans" cxnId="{A401F6BE-332F-40CF-BC4A-D7048814F849}">
      <dgm:prSet/>
      <dgm:spPr/>
      <dgm:t>
        <a:bodyPr/>
        <a:lstStyle/>
        <a:p>
          <a:endParaRPr lang="nl-NL" u="none"/>
        </a:p>
      </dgm:t>
    </dgm:pt>
    <dgm:pt modelId="{A369F976-2F99-4B98-A7CA-19AE676C23E7}" type="sibTrans" cxnId="{A401F6BE-332F-40CF-BC4A-D7048814F849}">
      <dgm:prSet/>
      <dgm:spPr/>
      <dgm:t>
        <a:bodyPr/>
        <a:lstStyle/>
        <a:p>
          <a:endParaRPr lang="nl-NL" u="none"/>
        </a:p>
      </dgm:t>
    </dgm:pt>
    <dgm:pt modelId="{904F8140-2F92-4F8E-8CE5-9D000BF8FD89}">
      <dgm:prSet/>
      <dgm:spPr>
        <a:solidFill>
          <a:srgbClr val="45A4E4">
            <a:alpha val="44000"/>
          </a:srgbClr>
        </a:solidFill>
        <a:ln>
          <a:solidFill>
            <a:srgbClr val="45A4E4">
              <a:alpha val="44000"/>
            </a:srgbClr>
          </a:solidFill>
        </a:ln>
      </dgm:spPr>
      <dgm:t>
        <a:bodyPr/>
        <a:lstStyle/>
        <a:p>
          <a:pPr marL="114300">
            <a:buFont typeface="Symbol" panose="05050102010706020507" pitchFamily="18" charset="2"/>
            <a:buChar char=""/>
          </a:pPr>
          <a:r>
            <a:rPr lang="nl-NL" i="1" u="none">
              <a:latin typeface="Aptos" panose="020B0004020202020204" pitchFamily="34" charset="0"/>
            </a:rPr>
            <a:t>Gemeente 30.000-90.000 inwoners</a:t>
          </a:r>
          <a:r>
            <a:rPr lang="nl-NL" u="none">
              <a:latin typeface="Aptos" panose="020B0004020202020204" pitchFamily="34" charset="0"/>
            </a:rPr>
            <a:t>:      € 24,- per inwoner</a:t>
          </a:r>
        </a:p>
      </dgm:t>
    </dgm:pt>
    <dgm:pt modelId="{1E2F6D31-F386-4222-AE30-5F385C0D69CA}" type="parTrans" cxnId="{7C3F3AC7-304D-4E8D-B0C2-F511B46CD3EA}">
      <dgm:prSet/>
      <dgm:spPr/>
      <dgm:t>
        <a:bodyPr/>
        <a:lstStyle/>
        <a:p>
          <a:endParaRPr lang="nl-NL" u="none"/>
        </a:p>
      </dgm:t>
    </dgm:pt>
    <dgm:pt modelId="{EAD9985E-56F0-4440-ACFE-B327C2F5316E}" type="sibTrans" cxnId="{7C3F3AC7-304D-4E8D-B0C2-F511B46CD3EA}">
      <dgm:prSet/>
      <dgm:spPr/>
      <dgm:t>
        <a:bodyPr/>
        <a:lstStyle/>
        <a:p>
          <a:endParaRPr lang="nl-NL" u="none"/>
        </a:p>
      </dgm:t>
    </dgm:pt>
    <dgm:pt modelId="{1BB03D34-19C1-463F-A05F-AE18DD882137}">
      <dgm:prSet/>
      <dgm:spPr>
        <a:solidFill>
          <a:srgbClr val="45A4E4">
            <a:alpha val="44000"/>
          </a:srgbClr>
        </a:solidFill>
        <a:ln>
          <a:solidFill>
            <a:srgbClr val="45A4E4">
              <a:alpha val="44000"/>
            </a:srgbClr>
          </a:solidFill>
        </a:ln>
      </dgm:spPr>
      <dgm:t>
        <a:bodyPr/>
        <a:lstStyle/>
        <a:p>
          <a:pPr marL="114300">
            <a:buFont typeface="Symbol" panose="05050102010706020507" pitchFamily="18" charset="2"/>
            <a:buChar char=""/>
          </a:pPr>
          <a:r>
            <a:rPr lang="nl-NL" i="1" u="none">
              <a:latin typeface="Aptos" panose="020B0004020202020204" pitchFamily="34" charset="0"/>
            </a:rPr>
            <a:t>Gemeente &gt; 90.000 inwoners:                 </a:t>
          </a:r>
          <a:r>
            <a:rPr lang="nl-NL" u="none">
              <a:latin typeface="Aptos" panose="020B0004020202020204" pitchFamily="34" charset="0"/>
            </a:rPr>
            <a:t>€ 29,- per inwoner</a:t>
          </a:r>
        </a:p>
      </dgm:t>
    </dgm:pt>
    <dgm:pt modelId="{48D3B095-E336-45F4-AE66-A4BF8A9CD8E8}" type="parTrans" cxnId="{827DDB3E-101D-497C-ADA3-ECCC3C14F841}">
      <dgm:prSet/>
      <dgm:spPr/>
      <dgm:t>
        <a:bodyPr/>
        <a:lstStyle/>
        <a:p>
          <a:endParaRPr lang="nl-NL" u="none"/>
        </a:p>
      </dgm:t>
    </dgm:pt>
    <dgm:pt modelId="{2C7253CE-AF01-4723-A68D-A919A52C8FC4}" type="sibTrans" cxnId="{827DDB3E-101D-497C-ADA3-ECCC3C14F841}">
      <dgm:prSet/>
      <dgm:spPr/>
      <dgm:t>
        <a:bodyPr/>
        <a:lstStyle/>
        <a:p>
          <a:endParaRPr lang="nl-NL" u="none"/>
        </a:p>
      </dgm:t>
    </dgm:pt>
    <dgm:pt modelId="{DEDE32EC-8AC4-4A0B-9915-9B04E85D97E0}">
      <dgm:prSet/>
      <dgm:spPr>
        <a:solidFill>
          <a:srgbClr val="45A4E4">
            <a:alpha val="44000"/>
          </a:srgbClr>
        </a:solidFill>
        <a:ln>
          <a:solidFill>
            <a:srgbClr val="45A4E4">
              <a:alpha val="44000"/>
            </a:srgbClr>
          </a:solidFill>
        </a:ln>
      </dgm:spPr>
      <dgm:t>
        <a:bodyPr/>
        <a:lstStyle/>
        <a:p>
          <a:pPr marL="0">
            <a:buFont typeface="Symbol" panose="05050102010706020507" pitchFamily="18" charset="2"/>
            <a:buNone/>
          </a:pPr>
          <a:r>
            <a:rPr lang="nl-NL" u="none">
              <a:latin typeface="Aptos" panose="020B0004020202020204" pitchFamily="34" charset="0"/>
            </a:rPr>
            <a:t>Bedragen inclusief de </a:t>
          </a:r>
          <a:r>
            <a:rPr lang="nl-NL" u="none">
              <a:solidFill>
                <a:schemeClr val="tx1"/>
              </a:solidFill>
              <a:latin typeface="Aptos" panose="020B0004020202020204" pitchFamily="34" charset="0"/>
              <a:cs typeface="Calibri" panose="020F0502020204030204" pitchFamily="34" charset="0"/>
            </a:rPr>
            <a:t>€ 3,- rijksgeld,</a:t>
          </a:r>
          <a:r>
            <a:rPr lang="nl-NL" u="none">
              <a:latin typeface="Aptos" panose="020B0004020202020204" pitchFamily="34" charset="0"/>
            </a:rPr>
            <a:t> exclusief huisvesting, exclusief IDO en exclusief </a:t>
          </a:r>
          <a:r>
            <a:rPr lang="nl-NL" u="none" err="1">
              <a:latin typeface="Aptos" panose="020B0004020202020204" pitchFamily="34" charset="0"/>
            </a:rPr>
            <a:t>dbos</a:t>
          </a:r>
          <a:endParaRPr lang="nl-NL" u="none">
            <a:latin typeface="Aptos" panose="020B0004020202020204" pitchFamily="34" charset="0"/>
          </a:endParaRPr>
        </a:p>
      </dgm:t>
    </dgm:pt>
    <dgm:pt modelId="{E64DC0DF-9A45-450E-8A0B-59B2525DE409}" type="parTrans" cxnId="{4E57DCFA-4D68-413D-91E9-500949AF028F}">
      <dgm:prSet/>
      <dgm:spPr/>
      <dgm:t>
        <a:bodyPr/>
        <a:lstStyle/>
        <a:p>
          <a:endParaRPr lang="nl-NL" u="none"/>
        </a:p>
      </dgm:t>
    </dgm:pt>
    <dgm:pt modelId="{871CE1A4-D0A1-4FBF-9C52-90598ACD7837}" type="sibTrans" cxnId="{4E57DCFA-4D68-413D-91E9-500949AF028F}">
      <dgm:prSet/>
      <dgm:spPr/>
      <dgm:t>
        <a:bodyPr/>
        <a:lstStyle/>
        <a:p>
          <a:endParaRPr lang="nl-NL" u="none"/>
        </a:p>
      </dgm:t>
    </dgm:pt>
    <dgm:pt modelId="{4B2B8A70-5A6B-4819-814B-1585BCCB37CF}">
      <dgm:prSet/>
      <dgm:spPr>
        <a:solidFill>
          <a:srgbClr val="45A4E4">
            <a:alpha val="44000"/>
          </a:srgbClr>
        </a:solidFill>
        <a:ln>
          <a:solidFill>
            <a:srgbClr val="45A4E4">
              <a:alpha val="44000"/>
            </a:srgbClr>
          </a:solidFill>
        </a:ln>
      </dgm:spPr>
      <dgm:t>
        <a:bodyPr/>
        <a:lstStyle/>
        <a:p>
          <a:pPr marL="114300">
            <a:buFont typeface="Symbol" panose="05050102010706020507" pitchFamily="18" charset="2"/>
            <a:buChar char=""/>
          </a:pPr>
          <a:endParaRPr lang="nl-NL" u="none">
            <a:latin typeface="Aptos" panose="020B0004020202020204" pitchFamily="34" charset="0"/>
          </a:endParaRPr>
        </a:p>
      </dgm:t>
    </dgm:pt>
    <dgm:pt modelId="{E3708EF7-75D8-4F8C-912F-BC114B0B5AA6}" type="parTrans" cxnId="{4E7A8CB4-42C3-4554-867C-3605C7CFC5F6}">
      <dgm:prSet/>
      <dgm:spPr/>
      <dgm:t>
        <a:bodyPr/>
        <a:lstStyle/>
        <a:p>
          <a:endParaRPr lang="nl-NL" u="none"/>
        </a:p>
      </dgm:t>
    </dgm:pt>
    <dgm:pt modelId="{CC86B573-56E2-4994-B8D2-B5FED90CCF43}" type="sibTrans" cxnId="{4E7A8CB4-42C3-4554-867C-3605C7CFC5F6}">
      <dgm:prSet/>
      <dgm:spPr/>
      <dgm:t>
        <a:bodyPr/>
        <a:lstStyle/>
        <a:p>
          <a:endParaRPr lang="nl-NL" u="none"/>
        </a:p>
      </dgm:t>
    </dgm:pt>
    <dgm:pt modelId="{C889ABC0-7F62-442F-BFA8-0F3A3352591C}">
      <dgm:prSet/>
      <dgm:spPr>
        <a:solidFill>
          <a:srgbClr val="EE7202">
            <a:alpha val="44000"/>
          </a:srgbClr>
        </a:solidFill>
        <a:ln>
          <a:solidFill>
            <a:srgbClr val="EE7202">
              <a:alpha val="44000"/>
            </a:srgbClr>
          </a:solidFill>
        </a:ln>
      </dgm:spPr>
      <dgm:t>
        <a:bodyPr/>
        <a:lstStyle/>
        <a:p>
          <a:r>
            <a:rPr lang="nl-NL" i="1" u="none">
              <a:latin typeface="Aptos" panose="020B0004020202020204" pitchFamily="34" charset="0"/>
            </a:rPr>
            <a:t>Centrale vestiging:</a:t>
          </a:r>
          <a:r>
            <a:rPr lang="nl-NL" u="none">
              <a:latin typeface="Aptos" panose="020B0004020202020204" pitchFamily="34" charset="0"/>
            </a:rPr>
            <a:t> minimaal 60 uur per week professioneel bemenst open.</a:t>
          </a:r>
        </a:p>
      </dgm:t>
    </dgm:pt>
    <dgm:pt modelId="{BFB0DE63-DB7C-479F-9567-AF261E1DEBD6}" type="parTrans" cxnId="{284A3930-5BC4-4089-B7D8-30BA3DF13C6A}">
      <dgm:prSet/>
      <dgm:spPr/>
      <dgm:t>
        <a:bodyPr/>
        <a:lstStyle/>
        <a:p>
          <a:endParaRPr lang="nl-NL" u="none"/>
        </a:p>
      </dgm:t>
    </dgm:pt>
    <dgm:pt modelId="{263A019F-7144-4564-9664-70A0C255C6FE}" type="sibTrans" cxnId="{284A3930-5BC4-4089-B7D8-30BA3DF13C6A}">
      <dgm:prSet/>
      <dgm:spPr/>
      <dgm:t>
        <a:bodyPr/>
        <a:lstStyle/>
        <a:p>
          <a:endParaRPr lang="nl-NL" u="none"/>
        </a:p>
      </dgm:t>
    </dgm:pt>
    <dgm:pt modelId="{4B88FCFF-3513-48DA-B76B-545178BBA688}">
      <dgm:prSet/>
      <dgm:spPr>
        <a:solidFill>
          <a:srgbClr val="EE7202">
            <a:alpha val="44000"/>
          </a:srgbClr>
        </a:solidFill>
        <a:ln>
          <a:solidFill>
            <a:srgbClr val="EE7202">
              <a:alpha val="44000"/>
            </a:srgbClr>
          </a:solidFill>
        </a:ln>
      </dgm:spPr>
      <dgm:t>
        <a:bodyPr/>
        <a:lstStyle/>
        <a:p>
          <a:r>
            <a:rPr lang="nl-NL" i="1" u="none">
              <a:latin typeface="Aptos" panose="020B0004020202020204" pitchFamily="34" charset="0"/>
            </a:rPr>
            <a:t>Gewone vestiging:</a:t>
          </a:r>
          <a:r>
            <a:rPr lang="nl-NL" u="none">
              <a:latin typeface="Aptos" panose="020B0004020202020204" pitchFamily="34" charset="0"/>
            </a:rPr>
            <a:t> minimaal 30 uur per week professioneel bemenst open</a:t>
          </a:r>
        </a:p>
      </dgm:t>
    </dgm:pt>
    <dgm:pt modelId="{837F9CF8-7AA5-4170-B1C0-FF9905564AEE}" type="parTrans" cxnId="{DC7E6564-11CF-4760-B161-6297AB8623A4}">
      <dgm:prSet/>
      <dgm:spPr/>
      <dgm:t>
        <a:bodyPr/>
        <a:lstStyle/>
        <a:p>
          <a:endParaRPr lang="nl-NL" u="none"/>
        </a:p>
      </dgm:t>
    </dgm:pt>
    <dgm:pt modelId="{0FEB6783-9D76-4BBB-AEDD-6A8522799E5B}" type="sibTrans" cxnId="{DC7E6564-11CF-4760-B161-6297AB8623A4}">
      <dgm:prSet/>
      <dgm:spPr/>
      <dgm:t>
        <a:bodyPr/>
        <a:lstStyle/>
        <a:p>
          <a:endParaRPr lang="nl-NL" u="none"/>
        </a:p>
      </dgm:t>
    </dgm:pt>
    <dgm:pt modelId="{9BC25D33-8FD0-475F-8FE5-D149371B8BFB}">
      <dgm:prSet/>
      <dgm:spPr>
        <a:solidFill>
          <a:srgbClr val="EE7202">
            <a:alpha val="44000"/>
          </a:srgbClr>
        </a:solidFill>
        <a:ln>
          <a:solidFill>
            <a:srgbClr val="EE7202">
              <a:alpha val="44000"/>
            </a:srgbClr>
          </a:solidFill>
        </a:ln>
      </dgm:spPr>
      <dgm:t>
        <a:bodyPr/>
        <a:lstStyle/>
        <a:p>
          <a:r>
            <a:rPr lang="nl-NL" i="1" u="none">
              <a:latin typeface="Aptos" panose="020B0004020202020204" pitchFamily="34" charset="0"/>
            </a:rPr>
            <a:t>(mini)servicepunt:</a:t>
          </a:r>
          <a:r>
            <a:rPr lang="nl-NL" u="none">
              <a:latin typeface="Aptos" panose="020B0004020202020204" pitchFamily="34" charset="0"/>
            </a:rPr>
            <a:t> minimaal 8 uur per week professioneel bemenst open</a:t>
          </a:r>
        </a:p>
      </dgm:t>
    </dgm:pt>
    <dgm:pt modelId="{AC06FBE1-30FD-4E2A-A3EC-44FF36CB969B}" type="parTrans" cxnId="{608438E6-B618-4B96-AA89-8971876E225C}">
      <dgm:prSet/>
      <dgm:spPr/>
      <dgm:t>
        <a:bodyPr/>
        <a:lstStyle/>
        <a:p>
          <a:endParaRPr lang="nl-NL" u="none"/>
        </a:p>
      </dgm:t>
    </dgm:pt>
    <dgm:pt modelId="{1806A941-BB3A-44BE-9DD6-F2C445FDA068}" type="sibTrans" cxnId="{608438E6-B618-4B96-AA89-8971876E225C}">
      <dgm:prSet/>
      <dgm:spPr/>
      <dgm:t>
        <a:bodyPr/>
        <a:lstStyle/>
        <a:p>
          <a:endParaRPr lang="nl-NL" u="none"/>
        </a:p>
      </dgm:t>
    </dgm:pt>
    <dgm:pt modelId="{D66EEE30-325C-411F-8389-96F596FCCCF5}">
      <dgm:prSet/>
      <dgm:spPr>
        <a:solidFill>
          <a:srgbClr val="EE7202">
            <a:alpha val="44000"/>
          </a:srgbClr>
        </a:solidFill>
        <a:ln>
          <a:solidFill>
            <a:srgbClr val="EE7202">
              <a:alpha val="44000"/>
            </a:srgbClr>
          </a:solidFill>
        </a:ln>
      </dgm:spPr>
      <dgm:t>
        <a:bodyPr/>
        <a:lstStyle/>
        <a:p>
          <a:pPr>
            <a:buNone/>
          </a:pPr>
          <a:r>
            <a:rPr lang="nl-NL" i="1" u="none">
              <a:latin typeface="Aptos" panose="020B0004020202020204" pitchFamily="34" charset="0"/>
            </a:rPr>
            <a:t>&gt; 30.000 inwoners:</a:t>
          </a:r>
        </a:p>
      </dgm:t>
    </dgm:pt>
    <dgm:pt modelId="{0981C9AA-4967-4869-84F7-3E79C370F89D}" type="parTrans" cxnId="{B25AEC8C-E79F-459E-A27B-B08CEC22D15A}">
      <dgm:prSet/>
      <dgm:spPr/>
      <dgm:t>
        <a:bodyPr/>
        <a:lstStyle/>
        <a:p>
          <a:endParaRPr lang="nl-NL" u="none"/>
        </a:p>
      </dgm:t>
    </dgm:pt>
    <dgm:pt modelId="{DB494D7F-3430-4A25-BACF-84107CC503D5}" type="sibTrans" cxnId="{B25AEC8C-E79F-459E-A27B-B08CEC22D15A}">
      <dgm:prSet/>
      <dgm:spPr/>
      <dgm:t>
        <a:bodyPr/>
        <a:lstStyle/>
        <a:p>
          <a:endParaRPr lang="nl-NL" u="none"/>
        </a:p>
      </dgm:t>
    </dgm:pt>
    <dgm:pt modelId="{B6366C82-1AF5-4D6B-8EC0-7E1E84D2B834}">
      <dgm:prSet/>
      <dgm:spPr>
        <a:solidFill>
          <a:srgbClr val="EE7202">
            <a:alpha val="44000"/>
          </a:srgbClr>
        </a:solidFill>
        <a:ln>
          <a:solidFill>
            <a:srgbClr val="EE7202">
              <a:alpha val="44000"/>
            </a:srgbClr>
          </a:solidFill>
        </a:ln>
      </dgm:spPr>
      <dgm:t>
        <a:bodyPr/>
        <a:lstStyle/>
        <a:p>
          <a:pPr>
            <a:buNone/>
          </a:pPr>
          <a:r>
            <a:rPr lang="nl-NL" i="1" u="none">
              <a:latin typeface="Aptos" panose="020B0004020202020204" pitchFamily="34" charset="0"/>
            </a:rPr>
            <a:t>&lt; 30.000 inwoners:</a:t>
          </a:r>
        </a:p>
      </dgm:t>
    </dgm:pt>
    <dgm:pt modelId="{2AE296E6-FB61-468F-88BF-440C28F14DBB}" type="parTrans" cxnId="{FA21C9D8-2B4D-4C3F-A7D5-96519265A873}">
      <dgm:prSet/>
      <dgm:spPr/>
      <dgm:t>
        <a:bodyPr/>
        <a:lstStyle/>
        <a:p>
          <a:endParaRPr lang="nl-NL" u="none"/>
        </a:p>
      </dgm:t>
    </dgm:pt>
    <dgm:pt modelId="{3E8B907D-4676-4D5C-8C07-E8110C278916}" type="sibTrans" cxnId="{FA21C9D8-2B4D-4C3F-A7D5-96519265A873}">
      <dgm:prSet/>
      <dgm:spPr/>
      <dgm:t>
        <a:bodyPr/>
        <a:lstStyle/>
        <a:p>
          <a:endParaRPr lang="nl-NL" u="none"/>
        </a:p>
      </dgm:t>
    </dgm:pt>
    <dgm:pt modelId="{420E428D-F452-4DF1-85AA-69A09AC3CAE8}">
      <dgm:prSet/>
      <dgm:spPr>
        <a:solidFill>
          <a:srgbClr val="EE7202">
            <a:alpha val="44000"/>
          </a:srgbClr>
        </a:solidFill>
        <a:ln>
          <a:solidFill>
            <a:srgbClr val="EE7202">
              <a:alpha val="44000"/>
            </a:srgbClr>
          </a:solidFill>
        </a:ln>
      </dgm:spPr>
      <dgm:t>
        <a:bodyPr/>
        <a:lstStyle/>
        <a:p>
          <a:r>
            <a:rPr lang="nl-NL" i="1" u="none">
              <a:latin typeface="Aptos" panose="020B0004020202020204" pitchFamily="34" charset="0"/>
            </a:rPr>
            <a:t>Gewone vestiging:</a:t>
          </a:r>
          <a:r>
            <a:rPr lang="nl-NL" u="none">
              <a:latin typeface="Aptos" panose="020B0004020202020204" pitchFamily="34" charset="0"/>
            </a:rPr>
            <a:t> minimaal 30 uur per week professioneel bemenst open</a:t>
          </a:r>
          <a:endParaRPr lang="nl-NL" i="1" u="none">
            <a:latin typeface="Aptos" panose="020B0004020202020204" pitchFamily="34" charset="0"/>
          </a:endParaRPr>
        </a:p>
      </dgm:t>
    </dgm:pt>
    <dgm:pt modelId="{DDB60D33-626E-4EC4-8013-9D3E1A8FED26}" type="parTrans" cxnId="{00A63413-2094-49BC-9DCA-24FD9B463359}">
      <dgm:prSet/>
      <dgm:spPr/>
      <dgm:t>
        <a:bodyPr/>
        <a:lstStyle/>
        <a:p>
          <a:endParaRPr lang="nl-NL" u="none"/>
        </a:p>
      </dgm:t>
    </dgm:pt>
    <dgm:pt modelId="{37C21C3C-2398-43AD-806D-40D364732F75}" type="sibTrans" cxnId="{00A63413-2094-49BC-9DCA-24FD9B463359}">
      <dgm:prSet/>
      <dgm:spPr/>
      <dgm:t>
        <a:bodyPr/>
        <a:lstStyle/>
        <a:p>
          <a:endParaRPr lang="nl-NL" u="none"/>
        </a:p>
      </dgm:t>
    </dgm:pt>
    <dgm:pt modelId="{57354A3E-1E56-4B53-804B-6D882024C92A}">
      <dgm:prSet phldrT="[Tekst]"/>
      <dgm:spPr/>
      <dgm:t>
        <a:bodyPr/>
        <a:lstStyle/>
        <a:p>
          <a:pPr marL="0">
            <a:buFont typeface="Arial" panose="020B0604020202020204" pitchFamily="34" charset="0"/>
            <a:buChar char="•"/>
          </a:pPr>
          <a:r>
            <a:rPr lang="nl-NL" u="none">
              <a:latin typeface="Aptos" panose="020B0004020202020204" pitchFamily="34" charset="0"/>
            </a:rPr>
            <a:t>Vijf functies</a:t>
          </a:r>
        </a:p>
      </dgm:t>
    </dgm:pt>
    <dgm:pt modelId="{F5D23845-225A-4908-BE58-0BE4CDD82D55}" type="parTrans" cxnId="{D93F2AFB-19EF-4288-B020-647CDEC1EF4E}">
      <dgm:prSet/>
      <dgm:spPr/>
      <dgm:t>
        <a:bodyPr/>
        <a:lstStyle/>
        <a:p>
          <a:endParaRPr lang="nl-NL"/>
        </a:p>
      </dgm:t>
    </dgm:pt>
    <dgm:pt modelId="{7F5903F5-0219-48E9-A4CA-1F77475942C5}" type="sibTrans" cxnId="{D93F2AFB-19EF-4288-B020-647CDEC1EF4E}">
      <dgm:prSet/>
      <dgm:spPr/>
      <dgm:t>
        <a:bodyPr/>
        <a:lstStyle/>
        <a:p>
          <a:endParaRPr lang="nl-NL"/>
        </a:p>
      </dgm:t>
    </dgm:pt>
    <dgm:pt modelId="{00205C38-F521-4C36-9949-54E727AE515A}">
      <dgm:prSet phldrT="[Tekst]"/>
      <dgm:spPr/>
      <dgm:t>
        <a:bodyPr/>
        <a:lstStyle/>
        <a:p>
          <a:pPr marL="0">
            <a:buFont typeface="Arial" panose="020B0604020202020204" pitchFamily="34" charset="0"/>
            <a:buChar char="•"/>
          </a:pPr>
          <a:r>
            <a:rPr lang="nl-NL" u="none">
              <a:latin typeface="Aptos" panose="020B0004020202020204" pitchFamily="34" charset="0"/>
            </a:rPr>
            <a:t>Samenwerking onderwijs</a:t>
          </a:r>
        </a:p>
      </dgm:t>
    </dgm:pt>
    <dgm:pt modelId="{AAFA8C39-D06A-43AE-9A7B-A381574CC9A4}" type="parTrans" cxnId="{3796F7CF-D6A2-449D-B1EC-DEAA910D551B}">
      <dgm:prSet/>
      <dgm:spPr/>
      <dgm:t>
        <a:bodyPr/>
        <a:lstStyle/>
        <a:p>
          <a:endParaRPr lang="nl-NL"/>
        </a:p>
      </dgm:t>
    </dgm:pt>
    <dgm:pt modelId="{0F5E826B-3A25-462C-9337-4407CF3446BA}" type="sibTrans" cxnId="{3796F7CF-D6A2-449D-B1EC-DEAA910D551B}">
      <dgm:prSet/>
      <dgm:spPr/>
      <dgm:t>
        <a:bodyPr/>
        <a:lstStyle/>
        <a:p>
          <a:endParaRPr lang="nl-NL"/>
        </a:p>
      </dgm:t>
    </dgm:pt>
    <dgm:pt modelId="{05BED362-8D82-49D7-8742-33AB38F94608}">
      <dgm:prSet phldrT="[Tekst]"/>
      <dgm:spPr/>
      <dgm:t>
        <a:bodyPr/>
        <a:lstStyle/>
        <a:p>
          <a:pPr marL="0">
            <a:buFont typeface="Arial" panose="020B0604020202020204" pitchFamily="34" charset="0"/>
            <a:buChar char="•"/>
          </a:pPr>
          <a:r>
            <a:rPr lang="nl-NL" u="none">
              <a:latin typeface="Aptos" panose="020B0004020202020204" pitchFamily="34" charset="0"/>
            </a:rPr>
            <a:t>Bibliotheek als verblijfsplaats</a:t>
          </a:r>
        </a:p>
      </dgm:t>
    </dgm:pt>
    <dgm:pt modelId="{5750BC74-41A2-40A6-9785-FE9AD59149F2}" type="parTrans" cxnId="{1480661F-5DCF-4846-BCC0-FC12DBA25C15}">
      <dgm:prSet/>
      <dgm:spPr/>
      <dgm:t>
        <a:bodyPr/>
        <a:lstStyle/>
        <a:p>
          <a:endParaRPr lang="nl-NL"/>
        </a:p>
      </dgm:t>
    </dgm:pt>
    <dgm:pt modelId="{E8ADC4B3-F38E-456F-A246-D84D5907CFED}" type="sibTrans" cxnId="{1480661F-5DCF-4846-BCC0-FC12DBA25C15}">
      <dgm:prSet/>
      <dgm:spPr/>
      <dgm:t>
        <a:bodyPr/>
        <a:lstStyle/>
        <a:p>
          <a:endParaRPr lang="nl-NL"/>
        </a:p>
      </dgm:t>
    </dgm:pt>
    <dgm:pt modelId="{5A6C6551-7A81-4197-98FF-6BF47AF636DF}">
      <dgm:prSet phldrT="[Tekst]"/>
      <dgm:spPr/>
      <dgm:t>
        <a:bodyPr/>
        <a:lstStyle/>
        <a:p>
          <a:pPr marL="0">
            <a:buFont typeface="Arial" panose="020B0604020202020204" pitchFamily="34" charset="0"/>
            <a:buChar char="•"/>
          </a:pPr>
          <a:r>
            <a:rPr lang="nl-NL" u="none">
              <a:latin typeface="Aptos" panose="020B0004020202020204" pitchFamily="34" charset="0"/>
            </a:rPr>
            <a:t>Lokale afspraken over beheerorganisatie en opdrachtgeverschap</a:t>
          </a:r>
        </a:p>
      </dgm:t>
    </dgm:pt>
    <dgm:pt modelId="{A12AE804-2516-464F-A372-E1FAFE0FAD59}" type="parTrans" cxnId="{33086BCF-6B8B-460F-AC0C-7B4A8616DB80}">
      <dgm:prSet/>
      <dgm:spPr/>
      <dgm:t>
        <a:bodyPr/>
        <a:lstStyle/>
        <a:p>
          <a:endParaRPr lang="nl-NL"/>
        </a:p>
      </dgm:t>
    </dgm:pt>
    <dgm:pt modelId="{F8672BB6-ADC5-478C-8EED-C8D117BDCF39}" type="sibTrans" cxnId="{33086BCF-6B8B-460F-AC0C-7B4A8616DB80}">
      <dgm:prSet/>
      <dgm:spPr/>
      <dgm:t>
        <a:bodyPr/>
        <a:lstStyle/>
        <a:p>
          <a:endParaRPr lang="nl-NL"/>
        </a:p>
      </dgm:t>
    </dgm:pt>
    <dgm:pt modelId="{F2726CAC-C22B-47FF-92F5-2910955B0042}" type="pres">
      <dgm:prSet presAssocID="{8B21BA63-30B3-413B-B8E5-CE3CC81B71E9}" presName="Name0" presStyleCnt="0">
        <dgm:presLayoutVars>
          <dgm:dir/>
          <dgm:animLvl val="lvl"/>
          <dgm:resizeHandles val="exact"/>
        </dgm:presLayoutVars>
      </dgm:prSet>
      <dgm:spPr/>
    </dgm:pt>
    <dgm:pt modelId="{60C209F1-09D9-47AF-A345-684F9C521A98}" type="pres">
      <dgm:prSet presAssocID="{39581E4B-B0B1-45FC-95AD-EE73ED32C953}" presName="composite" presStyleCnt="0"/>
      <dgm:spPr/>
    </dgm:pt>
    <dgm:pt modelId="{8CC4279C-AB70-4D6B-B359-3E717CFDC2E4}" type="pres">
      <dgm:prSet presAssocID="{39581E4B-B0B1-45FC-95AD-EE73ED32C953}" presName="parTx" presStyleLbl="alignNode1" presStyleIdx="0" presStyleCnt="4">
        <dgm:presLayoutVars>
          <dgm:chMax val="0"/>
          <dgm:chPref val="0"/>
          <dgm:bulletEnabled val="1"/>
        </dgm:presLayoutVars>
      </dgm:prSet>
      <dgm:spPr/>
    </dgm:pt>
    <dgm:pt modelId="{BC69E6CB-246F-430A-BD9E-DE4A28F76E07}" type="pres">
      <dgm:prSet presAssocID="{39581E4B-B0B1-45FC-95AD-EE73ED32C953}" presName="desTx" presStyleLbl="alignAccFollowNode1" presStyleIdx="0" presStyleCnt="4" custLinFactNeighborY="236">
        <dgm:presLayoutVars>
          <dgm:bulletEnabled val="1"/>
        </dgm:presLayoutVars>
      </dgm:prSet>
      <dgm:spPr/>
    </dgm:pt>
    <dgm:pt modelId="{15942C54-07F8-4C12-B473-3D6966C9278F}" type="pres">
      <dgm:prSet presAssocID="{14D040A7-8981-43C3-BAC1-66F39C2BF370}" presName="space" presStyleCnt="0"/>
      <dgm:spPr/>
    </dgm:pt>
    <dgm:pt modelId="{1E322FDB-4991-416F-B821-8DCC47E0F6BB}" type="pres">
      <dgm:prSet presAssocID="{1B8B9784-8C71-4D65-B31D-3882205D12C0}" presName="composite" presStyleCnt="0"/>
      <dgm:spPr/>
    </dgm:pt>
    <dgm:pt modelId="{0701BB11-3BA9-40C9-B5E2-319DB9233795}" type="pres">
      <dgm:prSet presAssocID="{1B8B9784-8C71-4D65-B31D-3882205D12C0}" presName="parTx" presStyleLbl="alignNode1" presStyleIdx="1" presStyleCnt="4">
        <dgm:presLayoutVars>
          <dgm:chMax val="0"/>
          <dgm:chPref val="0"/>
          <dgm:bulletEnabled val="1"/>
        </dgm:presLayoutVars>
      </dgm:prSet>
      <dgm:spPr/>
    </dgm:pt>
    <dgm:pt modelId="{F4E254DB-AC21-4F7C-B6BA-E332BEF07AA7}" type="pres">
      <dgm:prSet presAssocID="{1B8B9784-8C71-4D65-B31D-3882205D12C0}" presName="desTx" presStyleLbl="alignAccFollowNode1" presStyleIdx="1" presStyleCnt="4" custLinFactNeighborY="472">
        <dgm:presLayoutVars>
          <dgm:bulletEnabled val="1"/>
        </dgm:presLayoutVars>
      </dgm:prSet>
      <dgm:spPr/>
    </dgm:pt>
    <dgm:pt modelId="{506EA52D-B0C8-45C5-AD98-C6B16FD8C437}" type="pres">
      <dgm:prSet presAssocID="{FCA2CF63-EF56-4E3C-96E8-A9DB4C0EB739}" presName="space" presStyleCnt="0"/>
      <dgm:spPr/>
    </dgm:pt>
    <dgm:pt modelId="{20E67B33-6561-4B55-822E-1D2CED4D491E}" type="pres">
      <dgm:prSet presAssocID="{1DA21593-3C82-49D0-B08A-D2EBD99C2DAE}" presName="composite" presStyleCnt="0"/>
      <dgm:spPr/>
    </dgm:pt>
    <dgm:pt modelId="{4C5AE881-0ED6-4E19-985C-F62F9344BC4C}" type="pres">
      <dgm:prSet presAssocID="{1DA21593-3C82-49D0-B08A-D2EBD99C2DAE}" presName="parTx" presStyleLbl="alignNode1" presStyleIdx="2" presStyleCnt="4" custLinFactNeighborX="1562" custLinFactNeighborY="-30">
        <dgm:presLayoutVars>
          <dgm:chMax val="0"/>
          <dgm:chPref val="0"/>
          <dgm:bulletEnabled val="1"/>
        </dgm:presLayoutVars>
      </dgm:prSet>
      <dgm:spPr/>
    </dgm:pt>
    <dgm:pt modelId="{168A536A-C25C-42AD-8953-D20A4F5BABAA}" type="pres">
      <dgm:prSet presAssocID="{1DA21593-3C82-49D0-B08A-D2EBD99C2DAE}" presName="desTx" presStyleLbl="alignAccFollowNode1" presStyleIdx="2" presStyleCnt="4" custLinFactNeighborX="1562" custLinFactNeighborY="477">
        <dgm:presLayoutVars>
          <dgm:bulletEnabled val="1"/>
        </dgm:presLayoutVars>
      </dgm:prSet>
      <dgm:spPr/>
    </dgm:pt>
    <dgm:pt modelId="{682A4F42-CCB8-4257-B325-9807DE0C46B8}" type="pres">
      <dgm:prSet presAssocID="{D1458F9F-0526-4BF4-B89D-4BAE311C2990}" presName="space" presStyleCnt="0"/>
      <dgm:spPr/>
    </dgm:pt>
    <dgm:pt modelId="{5F2D9E11-BF32-4C99-9B9A-DE7945475755}" type="pres">
      <dgm:prSet presAssocID="{B5B64652-FE20-41FB-BD70-5DEF389A6089}" presName="composite" presStyleCnt="0"/>
      <dgm:spPr/>
    </dgm:pt>
    <dgm:pt modelId="{47777CCC-BF60-43FA-ACF2-FB901C09D044}" type="pres">
      <dgm:prSet presAssocID="{B5B64652-FE20-41FB-BD70-5DEF389A6089}" presName="parTx" presStyleLbl="alignNode1" presStyleIdx="3" presStyleCnt="4" custLinFactNeighborY="1382">
        <dgm:presLayoutVars>
          <dgm:chMax val="0"/>
          <dgm:chPref val="0"/>
          <dgm:bulletEnabled val="1"/>
        </dgm:presLayoutVars>
      </dgm:prSet>
      <dgm:spPr/>
    </dgm:pt>
    <dgm:pt modelId="{C590195D-41BC-4753-81A2-BC8C628C3F07}" type="pres">
      <dgm:prSet presAssocID="{B5B64652-FE20-41FB-BD70-5DEF389A6089}" presName="desTx" presStyleLbl="alignAccFollowNode1" presStyleIdx="3" presStyleCnt="4" custLinFactNeighborX="166" custLinFactNeighborY="949">
        <dgm:presLayoutVars>
          <dgm:bulletEnabled val="1"/>
        </dgm:presLayoutVars>
      </dgm:prSet>
      <dgm:spPr/>
    </dgm:pt>
  </dgm:ptLst>
  <dgm:cxnLst>
    <dgm:cxn modelId="{5EF61300-D794-42B7-90FD-8E65D8F2F4AC}" type="presOf" srcId="{5A6C6551-7A81-4197-98FF-6BF47AF636DF}" destId="{BC69E6CB-246F-430A-BD9E-DE4A28F76E07}" srcOrd="0" destOrd="4" presId="urn:microsoft.com/office/officeart/2005/8/layout/hList1"/>
    <dgm:cxn modelId="{31759B03-01E4-4C51-B6F6-582840638142}" type="presOf" srcId="{904F8140-2F92-4F8E-8CE5-9D000BF8FD89}" destId="{168A536A-C25C-42AD-8953-D20A4F5BABAA}" srcOrd="0" destOrd="1" presId="urn:microsoft.com/office/officeart/2005/8/layout/hList1"/>
    <dgm:cxn modelId="{17419B07-B1A4-466A-B1A3-CA2455737E3C}" type="presOf" srcId="{AC53E726-F302-485C-BEDE-7722BB50B7EC}" destId="{BC69E6CB-246F-430A-BD9E-DE4A28F76E07}" srcOrd="0" destOrd="0" presId="urn:microsoft.com/office/officeart/2005/8/layout/hList1"/>
    <dgm:cxn modelId="{00A63413-2094-49BC-9DCA-24FD9B463359}" srcId="{B5B64652-FE20-41FB-BD70-5DEF389A6089}" destId="{420E428D-F452-4DF1-85AA-69A09AC3CAE8}" srcOrd="4" destOrd="0" parTransId="{DDB60D33-626E-4EC4-8013-9D3E1A8FED26}" sibTransId="{37C21C3C-2398-43AD-806D-40D364732F75}"/>
    <dgm:cxn modelId="{A4A84315-DEC9-42CB-A4EE-D11AA7E23EA5}" type="presOf" srcId="{4B2B8A70-5A6B-4819-814B-1585BCCB37CF}" destId="{168A536A-C25C-42AD-8953-D20A4F5BABAA}" srcOrd="0" destOrd="3" presId="urn:microsoft.com/office/officeart/2005/8/layout/hList1"/>
    <dgm:cxn modelId="{1480661F-5DCF-4846-BCC0-FC12DBA25C15}" srcId="{39581E4B-B0B1-45FC-95AD-EE73ED32C953}" destId="{05BED362-8D82-49D7-8742-33AB38F94608}" srcOrd="3" destOrd="0" parTransId="{5750BC74-41A2-40A6-9785-FE9AD59149F2}" sibTransId="{E8ADC4B3-F38E-456F-A246-D84D5907CFED}"/>
    <dgm:cxn modelId="{64F12823-D831-4883-B76E-F6926F10364B}" type="presOf" srcId="{57354A3E-1E56-4B53-804B-6D882024C92A}" destId="{BC69E6CB-246F-430A-BD9E-DE4A28F76E07}" srcOrd="0" destOrd="1" presId="urn:microsoft.com/office/officeart/2005/8/layout/hList1"/>
    <dgm:cxn modelId="{284A3930-5BC4-4089-B7D8-30BA3DF13C6A}" srcId="{B5B64652-FE20-41FB-BD70-5DEF389A6089}" destId="{C889ABC0-7F62-442F-BFA8-0F3A3352591C}" srcOrd="1" destOrd="0" parTransId="{BFB0DE63-DB7C-479F-9567-AF261E1DEBD6}" sibTransId="{263A019F-7144-4564-9664-70A0C255C6FE}"/>
    <dgm:cxn modelId="{1ADDC13A-BE69-4737-BE90-B1114E1A6F70}" type="presOf" srcId="{D66EEE30-325C-411F-8389-96F596FCCCF5}" destId="{C590195D-41BC-4753-81A2-BC8C628C3F07}" srcOrd="0" destOrd="0" presId="urn:microsoft.com/office/officeart/2005/8/layout/hList1"/>
    <dgm:cxn modelId="{3AA92A3B-AB91-4427-94C2-BA895611309B}" type="presOf" srcId="{C8BE6EC4-D0B2-44DE-A089-BCB732A305E6}" destId="{F4E254DB-AC21-4F7C-B6BA-E332BEF07AA7}" srcOrd="0" destOrd="3" presId="urn:microsoft.com/office/officeart/2005/8/layout/hList1"/>
    <dgm:cxn modelId="{827DDB3E-101D-497C-ADA3-ECCC3C14F841}" srcId="{1DA21593-3C82-49D0-B08A-D2EBD99C2DAE}" destId="{1BB03D34-19C1-463F-A05F-AE18DD882137}" srcOrd="2" destOrd="0" parTransId="{48D3B095-E336-45F4-AE66-A4BF8A9CD8E8}" sibTransId="{2C7253CE-AF01-4723-A68D-A919A52C8FC4}"/>
    <dgm:cxn modelId="{DC7E6564-11CF-4760-B161-6297AB8623A4}" srcId="{B5B64652-FE20-41FB-BD70-5DEF389A6089}" destId="{4B88FCFF-3513-48DA-B76B-545178BBA688}" srcOrd="2" destOrd="0" parTransId="{837F9CF8-7AA5-4170-B1C0-FF9905564AEE}" sibTransId="{0FEB6783-9D76-4BBB-AEDD-6A8522799E5B}"/>
    <dgm:cxn modelId="{F5691667-57A1-41AF-9AA0-FDBEDB8ED651}" type="presOf" srcId="{B5B64652-FE20-41FB-BD70-5DEF389A6089}" destId="{47777CCC-BF60-43FA-ACF2-FB901C09D044}" srcOrd="0" destOrd="0" presId="urn:microsoft.com/office/officeart/2005/8/layout/hList1"/>
    <dgm:cxn modelId="{594D1D4A-42E5-4424-9FF3-95FB9963B7CE}" type="presOf" srcId="{1BB03D34-19C1-463F-A05F-AE18DD882137}" destId="{168A536A-C25C-42AD-8953-D20A4F5BABAA}" srcOrd="0" destOrd="2" presId="urn:microsoft.com/office/officeart/2005/8/layout/hList1"/>
    <dgm:cxn modelId="{0FB3346F-8655-4330-A696-AE7ECE91E02C}" srcId="{1B8B9784-8C71-4D65-B31D-3882205D12C0}" destId="{5CDBA4D6-9D2C-43AB-B35A-4B805F2D5B30}" srcOrd="0" destOrd="0" parTransId="{83BEC8EC-21F1-4D84-8619-A19F5B26BA5C}" sibTransId="{5A3ADE03-D978-464C-980B-53E26005ED70}"/>
    <dgm:cxn modelId="{81688D50-1F39-4712-A471-51232E62F308}" type="presOf" srcId="{39581E4B-B0B1-45FC-95AD-EE73ED32C953}" destId="{8CC4279C-AB70-4D6B-B359-3E717CFDC2E4}" srcOrd="0" destOrd="0" presId="urn:microsoft.com/office/officeart/2005/8/layout/hList1"/>
    <dgm:cxn modelId="{E2810B7D-0B98-4FD5-9D97-59F636893230}" type="presOf" srcId="{9BC25D33-8FD0-475F-8FE5-D149371B8BFB}" destId="{C590195D-41BC-4753-81A2-BC8C628C3F07}" srcOrd="0" destOrd="5" presId="urn:microsoft.com/office/officeart/2005/8/layout/hList1"/>
    <dgm:cxn modelId="{51796D7E-C48A-4B0F-8245-A4E98CE8EB88}" type="presOf" srcId="{5CDBA4D6-9D2C-43AB-B35A-4B805F2D5B30}" destId="{F4E254DB-AC21-4F7C-B6BA-E332BEF07AA7}" srcOrd="0" destOrd="0" presId="urn:microsoft.com/office/officeart/2005/8/layout/hList1"/>
    <dgm:cxn modelId="{1476E98C-D5F0-41E6-BB8F-81E65961E622}" type="presOf" srcId="{4B88FCFF-3513-48DA-B76B-545178BBA688}" destId="{C590195D-41BC-4753-81A2-BC8C628C3F07}" srcOrd="0" destOrd="2" presId="urn:microsoft.com/office/officeart/2005/8/layout/hList1"/>
    <dgm:cxn modelId="{B25AEC8C-E79F-459E-A27B-B08CEC22D15A}" srcId="{B5B64652-FE20-41FB-BD70-5DEF389A6089}" destId="{D66EEE30-325C-411F-8389-96F596FCCCF5}" srcOrd="0" destOrd="0" parTransId="{0981C9AA-4967-4869-84F7-3E79C370F89D}" sibTransId="{DB494D7F-3430-4A25-BACF-84107CC503D5}"/>
    <dgm:cxn modelId="{BD734F96-9D30-4A5E-B17D-4C1A7EEEC55C}" type="presOf" srcId="{DEDE32EC-8AC4-4A0B-9915-9B04E85D97E0}" destId="{168A536A-C25C-42AD-8953-D20A4F5BABAA}" srcOrd="0" destOrd="4" presId="urn:microsoft.com/office/officeart/2005/8/layout/hList1"/>
    <dgm:cxn modelId="{718C9098-767B-4E1A-86AA-4C1726E6CD2B}" srcId="{39581E4B-B0B1-45FC-95AD-EE73ED32C953}" destId="{AC53E726-F302-485C-BEDE-7722BB50B7EC}" srcOrd="0" destOrd="0" parTransId="{843AE8E0-E93D-4921-B139-9616A2F47E77}" sibTransId="{58FFFA47-D11D-45D6-8F80-29A92C99414F}"/>
    <dgm:cxn modelId="{9CD6539B-E1AD-43CB-AF3A-DD7DB6EB4D0C}" srcId="{8B21BA63-30B3-413B-B8E5-CE3CC81B71E9}" destId="{1B8B9784-8C71-4D65-B31D-3882205D12C0}" srcOrd="1" destOrd="0" parTransId="{5A39CA7A-6FBC-49B5-B584-F4DE93DA3D66}" sibTransId="{FCA2CF63-EF56-4E3C-96E8-A9DB4C0EB739}"/>
    <dgm:cxn modelId="{CA0E40A1-D619-4D2C-9150-18BE71DF3AB8}" type="presOf" srcId="{420E428D-F452-4DF1-85AA-69A09AC3CAE8}" destId="{C590195D-41BC-4753-81A2-BC8C628C3F07}" srcOrd="0" destOrd="4" presId="urn:microsoft.com/office/officeart/2005/8/layout/hList1"/>
    <dgm:cxn modelId="{76D79EA4-9514-498C-87A8-7322A0C4582E}" srcId="{8B21BA63-30B3-413B-B8E5-CE3CC81B71E9}" destId="{B5B64652-FE20-41FB-BD70-5DEF389A6089}" srcOrd="3" destOrd="0" parTransId="{6599CCE3-70A0-45D5-A1AF-FE15CB53C06C}" sibTransId="{72A0BE13-1B3D-4489-96E8-4273D51F4DA7}"/>
    <dgm:cxn modelId="{61A416AC-A239-492A-A9F4-4034FC31F60E}" srcId="{1B8B9784-8C71-4D65-B31D-3882205D12C0}" destId="{BC37EDDF-3F8E-4325-9D1A-D136C5E3CC7A}" srcOrd="2" destOrd="0" parTransId="{688DFF6D-ECDC-451F-871C-E4E9FA50F8A9}" sibTransId="{9D48AA1D-4BE5-46DC-8430-2425AE330C93}"/>
    <dgm:cxn modelId="{99A482AC-110E-427C-BA14-6C60B66327A6}" type="presOf" srcId="{05BED362-8D82-49D7-8742-33AB38F94608}" destId="{BC69E6CB-246F-430A-BD9E-DE4A28F76E07}" srcOrd="0" destOrd="3" presId="urn:microsoft.com/office/officeart/2005/8/layout/hList1"/>
    <dgm:cxn modelId="{A36339B0-5DCC-47C5-B55F-CF1BAC7D7F41}" type="presOf" srcId="{C889ABC0-7F62-442F-BFA8-0F3A3352591C}" destId="{C590195D-41BC-4753-81A2-BC8C628C3F07}" srcOrd="0" destOrd="1" presId="urn:microsoft.com/office/officeart/2005/8/layout/hList1"/>
    <dgm:cxn modelId="{4E7A8CB4-42C3-4554-867C-3605C7CFC5F6}" srcId="{1DA21593-3C82-49D0-B08A-D2EBD99C2DAE}" destId="{4B2B8A70-5A6B-4819-814B-1585BCCB37CF}" srcOrd="3" destOrd="0" parTransId="{E3708EF7-75D8-4F8C-912F-BC114B0B5AA6}" sibTransId="{CC86B573-56E2-4994-B8D2-B5FED90CCF43}"/>
    <dgm:cxn modelId="{821061BD-C4E5-418A-B5E7-E7B79B625C6C}" type="presOf" srcId="{8B21BA63-30B3-413B-B8E5-CE3CC81B71E9}" destId="{F2726CAC-C22B-47FF-92F5-2910955B0042}" srcOrd="0" destOrd="0" presId="urn:microsoft.com/office/officeart/2005/8/layout/hList1"/>
    <dgm:cxn modelId="{A401F6BE-332F-40CF-BC4A-D7048814F849}" srcId="{1DA21593-3C82-49D0-B08A-D2EBD99C2DAE}" destId="{63812397-5574-4551-A23E-DAE6CE1D60D9}" srcOrd="0" destOrd="0" parTransId="{DF299A99-7841-4EE2-8F61-FB89FB4A3115}" sibTransId="{A369F976-2F99-4B98-A7CA-19AE676C23E7}"/>
    <dgm:cxn modelId="{CDB6FCC2-D3CB-4CD3-99B3-E4F2508CE76C}" type="presOf" srcId="{B6366C82-1AF5-4D6B-8EC0-7E1E84D2B834}" destId="{C590195D-41BC-4753-81A2-BC8C628C3F07}" srcOrd="0" destOrd="3" presId="urn:microsoft.com/office/officeart/2005/8/layout/hList1"/>
    <dgm:cxn modelId="{7C3F3AC7-304D-4E8D-B0C2-F511B46CD3EA}" srcId="{1DA21593-3C82-49D0-B08A-D2EBD99C2DAE}" destId="{904F8140-2F92-4F8E-8CE5-9D000BF8FD89}" srcOrd="1" destOrd="0" parTransId="{1E2F6D31-F386-4222-AE30-5F385C0D69CA}" sibTransId="{EAD9985E-56F0-4440-ACFE-B327C2F5316E}"/>
    <dgm:cxn modelId="{A971EACA-66FF-4240-BB3E-4791F149CACC}" type="presOf" srcId="{1DA21593-3C82-49D0-B08A-D2EBD99C2DAE}" destId="{4C5AE881-0ED6-4E19-985C-F62F9344BC4C}" srcOrd="0" destOrd="0" presId="urn:microsoft.com/office/officeart/2005/8/layout/hList1"/>
    <dgm:cxn modelId="{33086BCF-6B8B-460F-AC0C-7B4A8616DB80}" srcId="{39581E4B-B0B1-45FC-95AD-EE73ED32C953}" destId="{5A6C6551-7A81-4197-98FF-6BF47AF636DF}" srcOrd="4" destOrd="0" parTransId="{A12AE804-2516-464F-A372-E1FAFE0FAD59}" sibTransId="{F8672BB6-ADC5-478C-8EED-C8D117BDCF39}"/>
    <dgm:cxn modelId="{3796F7CF-D6A2-449D-B1EC-DEAA910D551B}" srcId="{39581E4B-B0B1-45FC-95AD-EE73ED32C953}" destId="{00205C38-F521-4C36-9949-54E727AE515A}" srcOrd="2" destOrd="0" parTransId="{AAFA8C39-D06A-43AE-9A7B-A381574CC9A4}" sibTransId="{0F5E826B-3A25-462C-9337-4407CF3446BA}"/>
    <dgm:cxn modelId="{291008D0-D863-47C9-94F6-4D9F92C643E6}" srcId="{8B21BA63-30B3-413B-B8E5-CE3CC81B71E9}" destId="{39581E4B-B0B1-45FC-95AD-EE73ED32C953}" srcOrd="0" destOrd="0" parTransId="{CEE85A73-A178-4026-BA08-94A42A72A8BD}" sibTransId="{14D040A7-8981-43C3-BAC1-66F39C2BF370}"/>
    <dgm:cxn modelId="{E1F0ADD1-9937-4F77-B92A-9B0AD297ED21}" srcId="{1B8B9784-8C71-4D65-B31D-3882205D12C0}" destId="{C8BE6EC4-D0B2-44DE-A089-BCB732A305E6}" srcOrd="3" destOrd="0" parTransId="{8AF41A32-D77B-400D-A13E-97A05EF6C095}" sibTransId="{7CB71375-0D69-4599-A536-FD13AE89B673}"/>
    <dgm:cxn modelId="{614CF1D3-A9C5-477E-BFC8-16EF4F723907}" type="presOf" srcId="{63812397-5574-4551-A23E-DAE6CE1D60D9}" destId="{168A536A-C25C-42AD-8953-D20A4F5BABAA}" srcOrd="0" destOrd="0" presId="urn:microsoft.com/office/officeart/2005/8/layout/hList1"/>
    <dgm:cxn modelId="{896D73D5-6B2B-4492-8D96-AFA1990727E0}" type="presOf" srcId="{00205C38-F521-4C36-9949-54E727AE515A}" destId="{BC69E6CB-246F-430A-BD9E-DE4A28F76E07}" srcOrd="0" destOrd="2" presId="urn:microsoft.com/office/officeart/2005/8/layout/hList1"/>
    <dgm:cxn modelId="{E5F06FD7-261F-45EB-BADC-6917507DB180}" type="presOf" srcId="{A2D91D9A-EAB4-49A8-BC52-36EF83A5ED84}" destId="{F4E254DB-AC21-4F7C-B6BA-E332BEF07AA7}" srcOrd="0" destOrd="1" presId="urn:microsoft.com/office/officeart/2005/8/layout/hList1"/>
    <dgm:cxn modelId="{FA21C9D8-2B4D-4C3F-A7D5-96519265A873}" srcId="{B5B64652-FE20-41FB-BD70-5DEF389A6089}" destId="{B6366C82-1AF5-4D6B-8EC0-7E1E84D2B834}" srcOrd="3" destOrd="0" parTransId="{2AE296E6-FB61-468F-88BF-440C28F14DBB}" sibTransId="{3E8B907D-4676-4D5C-8C07-E8110C278916}"/>
    <dgm:cxn modelId="{287DE3D9-AF6C-48E5-9703-DE34CFD23DE6}" srcId="{8B21BA63-30B3-413B-B8E5-CE3CC81B71E9}" destId="{1DA21593-3C82-49D0-B08A-D2EBD99C2DAE}" srcOrd="2" destOrd="0" parTransId="{2C25F9AD-5C15-43C0-BCDB-63BA23CF057A}" sibTransId="{D1458F9F-0526-4BF4-B89D-4BAE311C2990}"/>
    <dgm:cxn modelId="{608438E6-B618-4B96-AA89-8971876E225C}" srcId="{B5B64652-FE20-41FB-BD70-5DEF389A6089}" destId="{9BC25D33-8FD0-475F-8FE5-D149371B8BFB}" srcOrd="5" destOrd="0" parTransId="{AC06FBE1-30FD-4E2A-A3EC-44FF36CB969B}" sibTransId="{1806A941-BB3A-44BE-9DD6-F2C445FDA068}"/>
    <dgm:cxn modelId="{6F9061EB-BB95-4037-9240-4D972096DABB}" srcId="{1B8B9784-8C71-4D65-B31D-3882205D12C0}" destId="{A2D91D9A-EAB4-49A8-BC52-36EF83A5ED84}" srcOrd="1" destOrd="0" parTransId="{1A03C91E-3752-4B25-BE7E-E16178F94CF0}" sibTransId="{055BD77E-158B-44B3-A790-266CA6083A60}"/>
    <dgm:cxn modelId="{395519EC-C408-430B-AD3F-5E677FE01243}" type="presOf" srcId="{BC37EDDF-3F8E-4325-9D1A-D136C5E3CC7A}" destId="{F4E254DB-AC21-4F7C-B6BA-E332BEF07AA7}" srcOrd="0" destOrd="2" presId="urn:microsoft.com/office/officeart/2005/8/layout/hList1"/>
    <dgm:cxn modelId="{1BEB0DEE-CC6B-4B5D-8A5B-D95F7A851033}" type="presOf" srcId="{1B8B9784-8C71-4D65-B31D-3882205D12C0}" destId="{0701BB11-3BA9-40C9-B5E2-319DB9233795}" srcOrd="0" destOrd="0" presId="urn:microsoft.com/office/officeart/2005/8/layout/hList1"/>
    <dgm:cxn modelId="{4E57DCFA-4D68-413D-91E9-500949AF028F}" srcId="{1DA21593-3C82-49D0-B08A-D2EBD99C2DAE}" destId="{DEDE32EC-8AC4-4A0B-9915-9B04E85D97E0}" srcOrd="4" destOrd="0" parTransId="{E64DC0DF-9A45-450E-8A0B-59B2525DE409}" sibTransId="{871CE1A4-D0A1-4FBF-9C52-90598ACD7837}"/>
    <dgm:cxn modelId="{D93F2AFB-19EF-4288-B020-647CDEC1EF4E}" srcId="{39581E4B-B0B1-45FC-95AD-EE73ED32C953}" destId="{57354A3E-1E56-4B53-804B-6D882024C92A}" srcOrd="1" destOrd="0" parTransId="{F5D23845-225A-4908-BE58-0BE4CDD82D55}" sibTransId="{7F5903F5-0219-48E9-A4CA-1F77475942C5}"/>
    <dgm:cxn modelId="{610926AF-3DE7-45E7-8EF1-FAD8EFAC9833}" type="presParOf" srcId="{F2726CAC-C22B-47FF-92F5-2910955B0042}" destId="{60C209F1-09D9-47AF-A345-684F9C521A98}" srcOrd="0" destOrd="0" presId="urn:microsoft.com/office/officeart/2005/8/layout/hList1"/>
    <dgm:cxn modelId="{74618A3C-8F60-47B0-B32D-DD5491BC756A}" type="presParOf" srcId="{60C209F1-09D9-47AF-A345-684F9C521A98}" destId="{8CC4279C-AB70-4D6B-B359-3E717CFDC2E4}" srcOrd="0" destOrd="0" presId="urn:microsoft.com/office/officeart/2005/8/layout/hList1"/>
    <dgm:cxn modelId="{620EF0C8-5321-4A88-ABBE-D2878471DC60}" type="presParOf" srcId="{60C209F1-09D9-47AF-A345-684F9C521A98}" destId="{BC69E6CB-246F-430A-BD9E-DE4A28F76E07}" srcOrd="1" destOrd="0" presId="urn:microsoft.com/office/officeart/2005/8/layout/hList1"/>
    <dgm:cxn modelId="{315E97FF-1A29-4603-83DF-D8DF32B1EB48}" type="presParOf" srcId="{F2726CAC-C22B-47FF-92F5-2910955B0042}" destId="{15942C54-07F8-4C12-B473-3D6966C9278F}" srcOrd="1" destOrd="0" presId="urn:microsoft.com/office/officeart/2005/8/layout/hList1"/>
    <dgm:cxn modelId="{00BAEB53-B0CC-4645-A16D-806D27C4C33F}" type="presParOf" srcId="{F2726CAC-C22B-47FF-92F5-2910955B0042}" destId="{1E322FDB-4991-416F-B821-8DCC47E0F6BB}" srcOrd="2" destOrd="0" presId="urn:microsoft.com/office/officeart/2005/8/layout/hList1"/>
    <dgm:cxn modelId="{20EA85AD-F962-4975-BFAD-762AEEFE6078}" type="presParOf" srcId="{1E322FDB-4991-416F-B821-8DCC47E0F6BB}" destId="{0701BB11-3BA9-40C9-B5E2-319DB9233795}" srcOrd="0" destOrd="0" presId="urn:microsoft.com/office/officeart/2005/8/layout/hList1"/>
    <dgm:cxn modelId="{6D52DAA5-1273-48BF-9A6D-067170291939}" type="presParOf" srcId="{1E322FDB-4991-416F-B821-8DCC47E0F6BB}" destId="{F4E254DB-AC21-4F7C-B6BA-E332BEF07AA7}" srcOrd="1" destOrd="0" presId="urn:microsoft.com/office/officeart/2005/8/layout/hList1"/>
    <dgm:cxn modelId="{689EFE5D-3468-4C88-BBE2-F146B00E4329}" type="presParOf" srcId="{F2726CAC-C22B-47FF-92F5-2910955B0042}" destId="{506EA52D-B0C8-45C5-AD98-C6B16FD8C437}" srcOrd="3" destOrd="0" presId="urn:microsoft.com/office/officeart/2005/8/layout/hList1"/>
    <dgm:cxn modelId="{AD6F8981-89FF-442F-9F57-1B940ED15BDB}" type="presParOf" srcId="{F2726CAC-C22B-47FF-92F5-2910955B0042}" destId="{20E67B33-6561-4B55-822E-1D2CED4D491E}" srcOrd="4" destOrd="0" presId="urn:microsoft.com/office/officeart/2005/8/layout/hList1"/>
    <dgm:cxn modelId="{4CEE60AA-5FB7-4AA2-B0FC-E0A365ADA0D2}" type="presParOf" srcId="{20E67B33-6561-4B55-822E-1D2CED4D491E}" destId="{4C5AE881-0ED6-4E19-985C-F62F9344BC4C}" srcOrd="0" destOrd="0" presId="urn:microsoft.com/office/officeart/2005/8/layout/hList1"/>
    <dgm:cxn modelId="{EEE18ADF-5BBC-4B6D-B6D3-ED31A97425E1}" type="presParOf" srcId="{20E67B33-6561-4B55-822E-1D2CED4D491E}" destId="{168A536A-C25C-42AD-8953-D20A4F5BABAA}" srcOrd="1" destOrd="0" presId="urn:microsoft.com/office/officeart/2005/8/layout/hList1"/>
    <dgm:cxn modelId="{1FC56B57-EC8E-48F7-9947-A6766340205E}" type="presParOf" srcId="{F2726CAC-C22B-47FF-92F5-2910955B0042}" destId="{682A4F42-CCB8-4257-B325-9807DE0C46B8}" srcOrd="5" destOrd="0" presId="urn:microsoft.com/office/officeart/2005/8/layout/hList1"/>
    <dgm:cxn modelId="{BB532A3C-31A7-4C6B-A93D-1097F1D384F8}" type="presParOf" srcId="{F2726CAC-C22B-47FF-92F5-2910955B0042}" destId="{5F2D9E11-BF32-4C99-9B9A-DE7945475755}" srcOrd="6" destOrd="0" presId="urn:microsoft.com/office/officeart/2005/8/layout/hList1"/>
    <dgm:cxn modelId="{BFEB8006-C7BC-41DA-A0B8-A55A29A8EDEE}" type="presParOf" srcId="{5F2D9E11-BF32-4C99-9B9A-DE7945475755}" destId="{47777CCC-BF60-43FA-ACF2-FB901C09D044}" srcOrd="0" destOrd="0" presId="urn:microsoft.com/office/officeart/2005/8/layout/hList1"/>
    <dgm:cxn modelId="{D55F695A-CEA4-44BD-A37C-21AEAA651ED6}" type="presParOf" srcId="{5F2D9E11-BF32-4C99-9B9A-DE7945475755}" destId="{C590195D-41BC-4753-81A2-BC8C628C3F07}"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E33EC4-F6A7-4797-9706-BD3615ACB1AF}">
      <dsp:nvSpPr>
        <dsp:cNvPr id="0" name=""/>
        <dsp:cNvSpPr/>
      </dsp:nvSpPr>
      <dsp:spPr>
        <a:xfrm>
          <a:off x="650726" y="1792"/>
          <a:ext cx="2096088" cy="1257653"/>
        </a:xfrm>
        <a:prstGeom prst="rect">
          <a:avLst/>
        </a:prstGeom>
        <a:solidFill>
          <a:srgbClr val="45A4E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nl-NL" sz="1800" kern="1200">
              <a:latin typeface="Aptos" panose="020B0004020202020204" pitchFamily="34" charset="0"/>
            </a:rPr>
            <a:t>1. </a:t>
          </a:r>
          <a:br>
            <a:rPr lang="nl-NL" sz="1800" kern="1200">
              <a:latin typeface="Aptos" panose="020B0004020202020204" pitchFamily="34" charset="0"/>
            </a:rPr>
          </a:br>
          <a:r>
            <a:rPr lang="nl-NL" sz="1800" kern="1200">
              <a:latin typeface="Aptos" panose="020B0004020202020204" pitchFamily="34" charset="0"/>
            </a:rPr>
            <a:t>Wet en stelsel</a:t>
          </a:r>
        </a:p>
      </dsp:txBody>
      <dsp:txXfrm>
        <a:off x="650726" y="1792"/>
        <a:ext cx="2096088" cy="1257653"/>
      </dsp:txXfrm>
    </dsp:sp>
    <dsp:sp modelId="{CB955C4E-ADAF-46ED-A033-A3B65A8314A2}">
      <dsp:nvSpPr>
        <dsp:cNvPr id="0" name=""/>
        <dsp:cNvSpPr/>
      </dsp:nvSpPr>
      <dsp:spPr>
        <a:xfrm>
          <a:off x="2956424" y="1792"/>
          <a:ext cx="2096088" cy="1257653"/>
        </a:xfrm>
        <a:prstGeom prst="rect">
          <a:avLst/>
        </a:prstGeom>
        <a:solidFill>
          <a:srgbClr val="45A4E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nl-NL" sz="1800" kern="1200">
              <a:latin typeface="Aptos" panose="020B0004020202020204" pitchFamily="34" charset="0"/>
            </a:rPr>
            <a:t>2. </a:t>
          </a:r>
          <a:br>
            <a:rPr lang="nl-NL" sz="1800" kern="1200">
              <a:latin typeface="Aptos" panose="020B0004020202020204" pitchFamily="34" charset="0"/>
            </a:rPr>
          </a:br>
          <a:r>
            <a:rPr lang="nl-NL" sz="1800" kern="1200">
              <a:latin typeface="Aptos" panose="020B0004020202020204" pitchFamily="34" charset="0"/>
            </a:rPr>
            <a:t>Startsituatie </a:t>
          </a:r>
        </a:p>
        <a:p>
          <a:pPr marL="0" lvl="0" indent="0" algn="ctr" defTabSz="800100">
            <a:lnSpc>
              <a:spcPct val="90000"/>
            </a:lnSpc>
            <a:spcBef>
              <a:spcPct val="0"/>
            </a:spcBef>
            <a:spcAft>
              <a:spcPct val="35000"/>
            </a:spcAft>
            <a:buNone/>
          </a:pPr>
          <a:r>
            <a:rPr lang="nl-NL" sz="1800" kern="1200">
              <a:latin typeface="Aptos" panose="020B0004020202020204" pitchFamily="34" charset="0"/>
            </a:rPr>
            <a:t>Gelderland</a:t>
          </a:r>
        </a:p>
      </dsp:txBody>
      <dsp:txXfrm>
        <a:off x="2956424" y="1792"/>
        <a:ext cx="2096088" cy="1257653"/>
      </dsp:txXfrm>
    </dsp:sp>
    <dsp:sp modelId="{82397532-4C54-4398-AE2F-E34F858C980C}">
      <dsp:nvSpPr>
        <dsp:cNvPr id="0" name=""/>
        <dsp:cNvSpPr/>
      </dsp:nvSpPr>
      <dsp:spPr>
        <a:xfrm>
          <a:off x="5262121" y="1792"/>
          <a:ext cx="2096088" cy="1257653"/>
        </a:xfrm>
        <a:prstGeom prst="rect">
          <a:avLst/>
        </a:prstGeom>
        <a:solidFill>
          <a:srgbClr val="45A4E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nl-NL" sz="1800" kern="1200">
              <a:latin typeface="Aptos" panose="020B0004020202020204" pitchFamily="34" charset="0"/>
            </a:rPr>
            <a:t>3. </a:t>
          </a:r>
          <a:br>
            <a:rPr lang="nl-NL" sz="1800" kern="1200">
              <a:latin typeface="Aptos" panose="020B0004020202020204" pitchFamily="34" charset="0"/>
            </a:rPr>
          </a:br>
          <a:r>
            <a:rPr lang="nl-NL" sz="1800" kern="1200">
              <a:latin typeface="Aptos" panose="020B0004020202020204" pitchFamily="34" charset="0"/>
            </a:rPr>
            <a:t>Bestuurlijk traject</a:t>
          </a:r>
        </a:p>
      </dsp:txBody>
      <dsp:txXfrm>
        <a:off x="5262121" y="1792"/>
        <a:ext cx="2096088" cy="1257653"/>
      </dsp:txXfrm>
    </dsp:sp>
    <dsp:sp modelId="{3BF38D38-DF30-4572-8412-3532E53A7745}">
      <dsp:nvSpPr>
        <dsp:cNvPr id="0" name=""/>
        <dsp:cNvSpPr/>
      </dsp:nvSpPr>
      <dsp:spPr>
        <a:xfrm>
          <a:off x="650726" y="1469054"/>
          <a:ext cx="2096088" cy="1257653"/>
        </a:xfrm>
        <a:prstGeom prst="rect">
          <a:avLst/>
        </a:prstGeom>
        <a:solidFill>
          <a:srgbClr val="45A4E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endParaRPr lang="nl-NL" sz="1800" kern="1200">
            <a:latin typeface="Aptos" panose="020B0004020202020204" pitchFamily="34" charset="0"/>
          </a:endParaRPr>
        </a:p>
        <a:p>
          <a:pPr marL="0" lvl="0" indent="0" algn="ctr" defTabSz="800100">
            <a:lnSpc>
              <a:spcPct val="90000"/>
            </a:lnSpc>
            <a:spcBef>
              <a:spcPct val="0"/>
            </a:spcBef>
            <a:spcAft>
              <a:spcPct val="35000"/>
            </a:spcAft>
            <a:buNone/>
          </a:pPr>
          <a:r>
            <a:rPr lang="nl-NL" sz="1800" kern="1200">
              <a:latin typeface="Aptos" panose="020B0004020202020204" pitchFamily="34" charset="0"/>
            </a:rPr>
            <a:t>4.</a:t>
          </a:r>
        </a:p>
        <a:p>
          <a:pPr marL="0" lvl="0" indent="0" algn="ctr" defTabSz="800100">
            <a:lnSpc>
              <a:spcPct val="90000"/>
            </a:lnSpc>
            <a:spcBef>
              <a:spcPct val="0"/>
            </a:spcBef>
            <a:spcAft>
              <a:spcPct val="35000"/>
            </a:spcAft>
            <a:buNone/>
          </a:pPr>
          <a:r>
            <a:rPr lang="nl-NL" sz="1800" kern="1200">
              <a:latin typeface="Aptos" panose="020B0004020202020204" pitchFamily="34" charset="0"/>
            </a:rPr>
            <a:t>Convenant</a:t>
          </a:r>
        </a:p>
        <a:p>
          <a:pPr marL="0" lvl="0" indent="0" algn="ctr" defTabSz="800100">
            <a:lnSpc>
              <a:spcPct val="90000"/>
            </a:lnSpc>
            <a:spcBef>
              <a:spcPct val="0"/>
            </a:spcBef>
            <a:spcAft>
              <a:spcPct val="35000"/>
            </a:spcAft>
            <a:buNone/>
          </a:pPr>
          <a:endParaRPr lang="nl-NL" sz="1800" kern="1200">
            <a:latin typeface="Aptos" panose="020B0004020202020204" pitchFamily="34" charset="0"/>
          </a:endParaRPr>
        </a:p>
      </dsp:txBody>
      <dsp:txXfrm>
        <a:off x="650726" y="1469054"/>
        <a:ext cx="2096088" cy="1257653"/>
      </dsp:txXfrm>
    </dsp:sp>
    <dsp:sp modelId="{8BADC37A-CB82-4941-A51B-9374A6895A47}">
      <dsp:nvSpPr>
        <dsp:cNvPr id="0" name=""/>
        <dsp:cNvSpPr/>
      </dsp:nvSpPr>
      <dsp:spPr>
        <a:xfrm>
          <a:off x="2956424" y="1469054"/>
          <a:ext cx="2096088" cy="1257653"/>
        </a:xfrm>
        <a:prstGeom prst="rect">
          <a:avLst/>
        </a:prstGeom>
        <a:solidFill>
          <a:srgbClr val="45A4E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nl-NL" sz="1800" kern="1200">
              <a:latin typeface="Aptos" panose="020B0004020202020204" pitchFamily="34" charset="0"/>
            </a:rPr>
            <a:t>5.</a:t>
          </a:r>
        </a:p>
        <a:p>
          <a:pPr marL="0" lvl="0" indent="0" algn="ctr" defTabSz="800100">
            <a:lnSpc>
              <a:spcPct val="90000"/>
            </a:lnSpc>
            <a:spcBef>
              <a:spcPct val="0"/>
            </a:spcBef>
            <a:spcAft>
              <a:spcPct val="35000"/>
            </a:spcAft>
            <a:buNone/>
          </a:pPr>
          <a:r>
            <a:rPr lang="nl-NL" sz="1800" kern="1200">
              <a:latin typeface="Aptos" panose="020B0004020202020204" pitchFamily="34" charset="0"/>
            </a:rPr>
            <a:t>Gelders format</a:t>
          </a:r>
          <a:endParaRPr lang="en-US" sz="1800" kern="1200">
            <a:latin typeface="Aptos" panose="020B0004020202020204" pitchFamily="34" charset="0"/>
          </a:endParaRPr>
        </a:p>
      </dsp:txBody>
      <dsp:txXfrm>
        <a:off x="2956424" y="1469054"/>
        <a:ext cx="2096088" cy="1257653"/>
      </dsp:txXfrm>
    </dsp:sp>
    <dsp:sp modelId="{3AA6F506-6418-482B-9230-71A9B739F79B}">
      <dsp:nvSpPr>
        <dsp:cNvPr id="0" name=""/>
        <dsp:cNvSpPr/>
      </dsp:nvSpPr>
      <dsp:spPr>
        <a:xfrm>
          <a:off x="5262121" y="1469054"/>
          <a:ext cx="2096088" cy="1257653"/>
        </a:xfrm>
        <a:prstGeom prst="rect">
          <a:avLst/>
        </a:prstGeom>
        <a:solidFill>
          <a:srgbClr val="45A4E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nl-NL" sz="1800" kern="1200">
              <a:latin typeface="Aptos" panose="020B0004020202020204" pitchFamily="34" charset="0"/>
            </a:rPr>
            <a:t>6. </a:t>
          </a:r>
        </a:p>
        <a:p>
          <a:pPr marL="0" lvl="0" indent="0" algn="ctr" defTabSz="800100">
            <a:lnSpc>
              <a:spcPct val="90000"/>
            </a:lnSpc>
            <a:spcBef>
              <a:spcPct val="0"/>
            </a:spcBef>
            <a:spcAft>
              <a:spcPct val="35000"/>
            </a:spcAft>
            <a:buNone/>
          </a:pPr>
          <a:r>
            <a:rPr lang="nl-NL" sz="1800" kern="1200">
              <a:latin typeface="Aptos" panose="020B0004020202020204" pitchFamily="34" charset="0"/>
            </a:rPr>
            <a:t>Besluitvorming</a:t>
          </a:r>
        </a:p>
      </dsp:txBody>
      <dsp:txXfrm>
        <a:off x="5262121" y="1469054"/>
        <a:ext cx="2096088" cy="1257653"/>
      </dsp:txXfrm>
    </dsp:sp>
    <dsp:sp modelId="{7835790C-D336-41F0-BF53-3022D6C76798}">
      <dsp:nvSpPr>
        <dsp:cNvPr id="0" name=""/>
        <dsp:cNvSpPr/>
      </dsp:nvSpPr>
      <dsp:spPr>
        <a:xfrm>
          <a:off x="2956424" y="2936317"/>
          <a:ext cx="2096088" cy="1257653"/>
        </a:xfrm>
        <a:prstGeom prst="rect">
          <a:avLst/>
        </a:prstGeom>
        <a:solidFill>
          <a:srgbClr val="91C37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nl-NL" sz="1800" kern="1200">
              <a:latin typeface="Aptos" panose="020B0004020202020204" pitchFamily="34" charset="0"/>
            </a:rPr>
            <a:t>7.</a:t>
          </a:r>
        </a:p>
        <a:p>
          <a:pPr marL="0" lvl="0" indent="0" algn="ctr" defTabSz="800100">
            <a:lnSpc>
              <a:spcPct val="90000"/>
            </a:lnSpc>
            <a:spcBef>
              <a:spcPct val="0"/>
            </a:spcBef>
            <a:spcAft>
              <a:spcPct val="35000"/>
            </a:spcAft>
            <a:buNone/>
          </a:pPr>
          <a:r>
            <a:rPr lang="nl-NL" sz="1800" kern="1200">
              <a:latin typeface="Aptos" panose="020B0004020202020204" pitchFamily="34" charset="0"/>
            </a:rPr>
            <a:t>Achtergrond-informatie</a:t>
          </a:r>
        </a:p>
      </dsp:txBody>
      <dsp:txXfrm>
        <a:off x="2956424" y="2936317"/>
        <a:ext cx="2096088" cy="125765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7C9625-B464-4C43-BCEF-710800D3245E}">
      <dsp:nvSpPr>
        <dsp:cNvPr id="0" name=""/>
        <dsp:cNvSpPr/>
      </dsp:nvSpPr>
      <dsp:spPr>
        <a:xfrm>
          <a:off x="0" y="149516"/>
          <a:ext cx="7554912" cy="712530"/>
        </a:xfrm>
        <a:prstGeom prst="roundRect">
          <a:avLst/>
        </a:prstGeom>
        <a:solidFill>
          <a:srgbClr val="91C37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nl-NL" sz="2900" kern="1200">
              <a:solidFill>
                <a:srgbClr val="FFFFFF"/>
              </a:solidFill>
              <a:latin typeface="Aptos" panose="020B0004020202020204" pitchFamily="34" charset="0"/>
              <a:ea typeface="+mn-ea"/>
              <a:cs typeface="+mn-cs"/>
            </a:rPr>
            <a:t>Wettelijk spoor: interbestuurlijk toezicht*</a:t>
          </a:r>
        </a:p>
      </dsp:txBody>
      <dsp:txXfrm>
        <a:off x="34783" y="184299"/>
        <a:ext cx="7485346" cy="642964"/>
      </dsp:txXfrm>
    </dsp:sp>
    <dsp:sp modelId="{4BFA46E4-7514-40A9-8BBD-6167523DBF04}">
      <dsp:nvSpPr>
        <dsp:cNvPr id="0" name=""/>
        <dsp:cNvSpPr/>
      </dsp:nvSpPr>
      <dsp:spPr>
        <a:xfrm>
          <a:off x="0" y="945566"/>
          <a:ext cx="7554912" cy="712530"/>
        </a:xfrm>
        <a:prstGeom prst="roundRect">
          <a:avLst/>
        </a:prstGeom>
        <a:solidFill>
          <a:srgbClr val="45A4E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nl-NL" sz="2900" kern="1200">
              <a:solidFill>
                <a:srgbClr val="FFFFFF"/>
              </a:solidFill>
              <a:latin typeface="Aptos" panose="020B0004020202020204" pitchFamily="34" charset="0"/>
              <a:ea typeface="+mn-ea"/>
              <a:cs typeface="+mn-cs"/>
            </a:rPr>
            <a:t>Bestuurlijk spoor: convenant</a:t>
          </a:r>
        </a:p>
      </dsp:txBody>
      <dsp:txXfrm>
        <a:off x="34783" y="980349"/>
        <a:ext cx="7485346" cy="642964"/>
      </dsp:txXfrm>
    </dsp:sp>
    <dsp:sp modelId="{0D0FFE06-6472-42BC-AC90-B9D05C70B94B}">
      <dsp:nvSpPr>
        <dsp:cNvPr id="0" name=""/>
        <dsp:cNvSpPr/>
      </dsp:nvSpPr>
      <dsp:spPr>
        <a:xfrm>
          <a:off x="0" y="1741616"/>
          <a:ext cx="7554912" cy="712530"/>
        </a:xfrm>
        <a:prstGeom prst="roundRect">
          <a:avLst/>
        </a:prstGeom>
        <a:solidFill>
          <a:srgbClr val="FFDD4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nl-NL" sz="2900" kern="1200">
              <a:solidFill>
                <a:srgbClr val="1B143C"/>
              </a:solidFill>
              <a:latin typeface="Aptos" panose="020B0004020202020204" pitchFamily="34" charset="0"/>
              <a:ea typeface="+mn-ea"/>
              <a:cs typeface="+mn-cs"/>
            </a:rPr>
            <a:t>Organiseren bestuurlijk draagvlak</a:t>
          </a:r>
        </a:p>
      </dsp:txBody>
      <dsp:txXfrm>
        <a:off x="34783" y="1776399"/>
        <a:ext cx="7485346" cy="642964"/>
      </dsp:txXfrm>
    </dsp:sp>
    <dsp:sp modelId="{90EFFE80-BC85-4F31-A2C1-DB5016A69A91}">
      <dsp:nvSpPr>
        <dsp:cNvPr id="0" name=""/>
        <dsp:cNvSpPr/>
      </dsp:nvSpPr>
      <dsp:spPr>
        <a:xfrm>
          <a:off x="0" y="2537666"/>
          <a:ext cx="7554912" cy="712530"/>
        </a:xfrm>
        <a:prstGeom prst="roundRect">
          <a:avLst/>
        </a:prstGeom>
        <a:solidFill>
          <a:srgbClr val="EE720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nl-NL" sz="2900" kern="1200">
              <a:solidFill>
                <a:srgbClr val="FFFFFF"/>
              </a:solidFill>
              <a:latin typeface="Aptos" panose="020B0004020202020204" pitchFamily="34" charset="0"/>
              <a:ea typeface="+mn-ea"/>
              <a:cs typeface="+mn-cs"/>
            </a:rPr>
            <a:t>Projectorganisatie en -communicatie</a:t>
          </a:r>
        </a:p>
      </dsp:txBody>
      <dsp:txXfrm>
        <a:off x="34783" y="2572449"/>
        <a:ext cx="7485346" cy="642964"/>
      </dsp:txXfrm>
    </dsp:sp>
    <dsp:sp modelId="{63EEEC21-08FD-466E-8711-E9581C171EB7}">
      <dsp:nvSpPr>
        <dsp:cNvPr id="0" name=""/>
        <dsp:cNvSpPr/>
      </dsp:nvSpPr>
      <dsp:spPr>
        <a:xfrm>
          <a:off x="0" y="3374379"/>
          <a:ext cx="7554912" cy="712530"/>
        </a:xfrm>
        <a:prstGeom prst="roundRect">
          <a:avLst/>
        </a:prstGeom>
        <a:solidFill>
          <a:srgbClr val="45A4E4">
            <a:alpha val="34118"/>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rtl="0">
            <a:lnSpc>
              <a:spcPct val="90000"/>
            </a:lnSpc>
            <a:spcBef>
              <a:spcPct val="0"/>
            </a:spcBef>
            <a:spcAft>
              <a:spcPct val="35000"/>
            </a:spcAft>
            <a:buNone/>
          </a:pPr>
          <a:r>
            <a:rPr lang="nl-NL" sz="2900" kern="1200" dirty="0">
              <a:solidFill>
                <a:srgbClr val="1B143C"/>
              </a:solidFill>
              <a:latin typeface="Aptos" panose="020B0004020202020204" pitchFamily="34" charset="0"/>
              <a:ea typeface="+mn-ea"/>
              <a:cs typeface="+mn-cs"/>
            </a:rPr>
            <a:t>Actualisering boekjaarsubsidie aan Rijnbrink*</a:t>
          </a:r>
        </a:p>
      </dsp:txBody>
      <dsp:txXfrm>
        <a:off x="34783" y="3409162"/>
        <a:ext cx="7485346" cy="6429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45645C-7B3B-4311-9794-82D9C0E69702}">
      <dsp:nvSpPr>
        <dsp:cNvPr id="0" name=""/>
        <dsp:cNvSpPr/>
      </dsp:nvSpPr>
      <dsp:spPr>
        <a:xfrm>
          <a:off x="2502" y="269943"/>
          <a:ext cx="2440222" cy="543625"/>
        </a:xfrm>
        <a:prstGeom prst="rect">
          <a:avLst/>
        </a:prstGeom>
        <a:solidFill>
          <a:srgbClr val="91C370"/>
        </a:solidFill>
        <a:ln w="25400" cap="flat" cmpd="sng" algn="ctr">
          <a:solidFill>
            <a:srgbClr val="91C37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ClrTx/>
            <a:buSzTx/>
            <a:buFontTx/>
            <a:buNone/>
          </a:pPr>
          <a:r>
            <a:rPr kumimoji="0" lang="nl-NL" sz="1300" b="1" i="0" u="none" strike="noStrike" kern="1200" cap="none" spc="0" normalizeH="0" baseline="0" noProof="0">
              <a:ln>
                <a:noFill/>
              </a:ln>
              <a:solidFill>
                <a:schemeClr val="tx1"/>
              </a:solidFill>
              <a:effectLst/>
              <a:uLnTx/>
              <a:uFillTx/>
              <a:latin typeface="Aptos" panose="020B0004020202020204" pitchFamily="34" charset="0"/>
              <a:ea typeface="+mn-ea"/>
              <a:cs typeface="+mn-cs"/>
            </a:rPr>
            <a:t>Geletterde samenleving</a:t>
          </a:r>
          <a:endParaRPr lang="nl-NL" sz="1300" kern="1200">
            <a:solidFill>
              <a:schemeClr val="tx1"/>
            </a:solidFill>
            <a:latin typeface="Aptos" panose="020B0004020202020204" pitchFamily="34" charset="0"/>
          </a:endParaRPr>
        </a:p>
      </dsp:txBody>
      <dsp:txXfrm>
        <a:off x="2502" y="269943"/>
        <a:ext cx="2440222" cy="543625"/>
      </dsp:txXfrm>
    </dsp:sp>
    <dsp:sp modelId="{DDFDA1A6-EF06-40FE-A002-E43FE7879ACB}">
      <dsp:nvSpPr>
        <dsp:cNvPr id="0" name=""/>
        <dsp:cNvSpPr/>
      </dsp:nvSpPr>
      <dsp:spPr>
        <a:xfrm>
          <a:off x="2502" y="773906"/>
          <a:ext cx="2440222" cy="3421856"/>
        </a:xfrm>
        <a:prstGeom prst="rect">
          <a:avLst/>
        </a:prstGeom>
        <a:solidFill>
          <a:srgbClr val="91C370">
            <a:alpha val="90000"/>
          </a:srgbClr>
        </a:solidFill>
        <a:ln w="25400" cap="flat" cmpd="sng" algn="ctr">
          <a:solidFill>
            <a:srgbClr val="91C37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ctr" defTabSz="577850">
            <a:lnSpc>
              <a:spcPct val="90000"/>
            </a:lnSpc>
            <a:spcBef>
              <a:spcPct val="0"/>
            </a:spcBef>
            <a:spcAft>
              <a:spcPct val="15000"/>
            </a:spcAft>
            <a:buClrTx/>
            <a:buSzTx/>
            <a:buFontTx/>
            <a:buNone/>
          </a:pPr>
          <a:r>
            <a:rPr kumimoji="0" lang="nl-NL" sz="1300" b="0" i="1" u="none" strike="noStrike" kern="1200" cap="none" spc="0" normalizeH="0" baseline="0" noProof="0">
              <a:ln>
                <a:noFill/>
              </a:ln>
              <a:solidFill>
                <a:schemeClr val="tx1"/>
              </a:solidFill>
              <a:effectLst/>
              <a:uLnTx/>
              <a:uFillTx/>
              <a:latin typeface="Aptos" panose="020B0004020202020204" pitchFamily="34" charset="0"/>
              <a:ea typeface="+mn-ea"/>
              <a:cs typeface="+mn-cs"/>
            </a:rPr>
            <a:t>De bibliotheek is vanaf de vroegste jeugd een essentiële partner bij het stimuleren van het lezen.</a:t>
          </a:r>
          <a:endParaRPr lang="nl-NL" sz="1300" kern="1200">
            <a:solidFill>
              <a:schemeClr val="tx1"/>
            </a:solidFill>
            <a:latin typeface="Aptos" panose="020B0004020202020204" pitchFamily="34" charset="0"/>
          </a:endParaRPr>
        </a:p>
        <a:p>
          <a:pPr marL="114300" lvl="1" indent="-114300" algn="l" defTabSz="577850">
            <a:lnSpc>
              <a:spcPct val="90000"/>
            </a:lnSpc>
            <a:spcBef>
              <a:spcPct val="0"/>
            </a:spcBef>
            <a:spcAft>
              <a:spcPct val="15000"/>
            </a:spcAft>
            <a:buChar char="•"/>
          </a:pPr>
          <a:endParaRPr kumimoji="0" lang="nl-NL" sz="1300" b="0" i="0" u="none" strike="noStrike" kern="1200" cap="none" spc="0" normalizeH="0" baseline="0" noProof="0">
            <a:ln>
              <a:noFill/>
            </a:ln>
            <a:solidFill>
              <a:schemeClr val="tx1"/>
            </a:solidFill>
            <a:effectLst/>
            <a:uLnTx/>
            <a:uFillTx/>
            <a:latin typeface="Aptos" panose="020B0004020202020204" pitchFamily="34" charset="0"/>
            <a:ea typeface="+mn-ea"/>
            <a:cs typeface="+mn-cs"/>
          </a:endParaRPr>
        </a:p>
        <a:p>
          <a:pPr marL="228600" lvl="2" indent="-114300" algn="l" defTabSz="577850">
            <a:lnSpc>
              <a:spcPct val="90000"/>
            </a:lnSpc>
            <a:spcBef>
              <a:spcPct val="0"/>
            </a:spcBef>
            <a:spcAft>
              <a:spcPct val="15000"/>
            </a:spcAft>
            <a:buFont typeface="+mj-lt"/>
            <a:buAutoNum type="arabicPeriod"/>
          </a:pPr>
          <a:r>
            <a:rPr kumimoji="0" lang="nl-NL" sz="1300" b="0" i="0" u="none" strike="noStrike" kern="1200" cap="none" spc="0" normalizeH="0" baseline="0" noProof="0">
              <a:ln>
                <a:noFill/>
              </a:ln>
              <a:solidFill>
                <a:schemeClr val="tx1"/>
              </a:solidFill>
              <a:effectLst/>
              <a:uLnTx/>
              <a:uFillTx/>
              <a:latin typeface="Aptos" panose="020B0004020202020204" pitchFamily="34" charset="0"/>
              <a:ea typeface="+mn-ea"/>
              <a:cs typeface="+mn-cs"/>
            </a:rPr>
            <a:t>Ieder kind automatisch lid van de bibliotheek. </a:t>
          </a:r>
        </a:p>
        <a:p>
          <a:pPr marL="228600" lvl="2" indent="-114300" algn="l" defTabSz="577850">
            <a:lnSpc>
              <a:spcPct val="90000"/>
            </a:lnSpc>
            <a:spcBef>
              <a:spcPct val="0"/>
            </a:spcBef>
            <a:spcAft>
              <a:spcPct val="15000"/>
            </a:spcAft>
            <a:buFont typeface="+mj-lt"/>
            <a:buAutoNum type="arabicPeriod"/>
          </a:pPr>
          <a:r>
            <a:rPr kumimoji="0" lang="nl-NL" sz="1300" b="0" i="0" u="none" strike="noStrike" kern="1200" cap="none" spc="0" normalizeH="0" baseline="0" noProof="0">
              <a:ln>
                <a:noFill/>
              </a:ln>
              <a:solidFill>
                <a:schemeClr val="tx1"/>
              </a:solidFill>
              <a:effectLst/>
              <a:uLnTx/>
              <a:uFillTx/>
              <a:latin typeface="Aptos" panose="020B0004020202020204" pitchFamily="34" charset="0"/>
              <a:ea typeface="+mn-ea"/>
              <a:cs typeface="+mn-cs"/>
            </a:rPr>
            <a:t>Streven naar 100% dekking Bibliotheek </a:t>
          </a:r>
          <a:r>
            <a:rPr kumimoji="0" lang="nl-NL" sz="1300" b="0" i="1" u="none" strike="noStrike" kern="1200" cap="none" spc="0" normalizeH="0" baseline="0" noProof="0">
              <a:ln>
                <a:noFill/>
              </a:ln>
              <a:solidFill>
                <a:schemeClr val="tx1"/>
              </a:solidFill>
              <a:effectLst/>
              <a:uLnTx/>
              <a:uFillTx/>
              <a:latin typeface="Aptos" panose="020B0004020202020204" pitchFamily="34" charset="0"/>
              <a:ea typeface="+mn-ea"/>
              <a:cs typeface="+mn-cs"/>
            </a:rPr>
            <a:t>op school </a:t>
          </a:r>
          <a:r>
            <a:rPr kumimoji="0" lang="nl-NL" sz="1300" b="0" i="0" u="none" strike="noStrike" kern="1200" cap="none" spc="0" normalizeH="0" baseline="0" noProof="0">
              <a:ln>
                <a:noFill/>
              </a:ln>
              <a:solidFill>
                <a:schemeClr val="tx1"/>
              </a:solidFill>
              <a:effectLst/>
              <a:uLnTx/>
              <a:uFillTx/>
              <a:latin typeface="Aptos" panose="020B0004020202020204" pitchFamily="34" charset="0"/>
              <a:ea typeface="+mn-ea"/>
              <a:cs typeface="+mn-cs"/>
            </a:rPr>
            <a:t> in PO en VO. </a:t>
          </a:r>
        </a:p>
        <a:p>
          <a:pPr marL="228600" lvl="2" indent="-114300" algn="l" defTabSz="577850">
            <a:lnSpc>
              <a:spcPct val="90000"/>
            </a:lnSpc>
            <a:spcBef>
              <a:spcPct val="0"/>
            </a:spcBef>
            <a:spcAft>
              <a:spcPct val="15000"/>
            </a:spcAft>
            <a:buFont typeface="+mj-lt"/>
            <a:buAutoNum type="arabicPeriod"/>
          </a:pPr>
          <a:r>
            <a:rPr kumimoji="0" lang="nl-NL" sz="1300" b="0" i="0" u="none" strike="noStrike" kern="1200" cap="none" spc="0" normalizeH="0" baseline="0" noProof="0">
              <a:ln>
                <a:noFill/>
              </a:ln>
              <a:solidFill>
                <a:schemeClr val="tx1"/>
              </a:solidFill>
              <a:effectLst/>
              <a:uLnTx/>
              <a:uFillTx/>
              <a:latin typeface="Aptos" panose="020B0004020202020204" pitchFamily="34" charset="0"/>
              <a:ea typeface="+mn-ea"/>
              <a:cs typeface="+mn-cs"/>
            </a:rPr>
            <a:t>Uitbreiding verrijkende aanbod voor jeugd in elke bibliotheek. </a:t>
          </a:r>
        </a:p>
      </dsp:txBody>
      <dsp:txXfrm>
        <a:off x="2502" y="773906"/>
        <a:ext cx="2440222" cy="3421856"/>
      </dsp:txXfrm>
    </dsp:sp>
    <dsp:sp modelId="{05C70B79-2B31-41BF-92B6-E692C7787285}">
      <dsp:nvSpPr>
        <dsp:cNvPr id="0" name=""/>
        <dsp:cNvSpPr/>
      </dsp:nvSpPr>
      <dsp:spPr>
        <a:xfrm>
          <a:off x="2784357" y="258885"/>
          <a:ext cx="2440222" cy="543625"/>
        </a:xfrm>
        <a:prstGeom prst="rect">
          <a:avLst/>
        </a:prstGeom>
        <a:solidFill>
          <a:srgbClr val="EE7202"/>
        </a:solidFill>
        <a:ln w="25400" cap="flat" cmpd="sng" algn="ctr">
          <a:solidFill>
            <a:srgbClr val="EE720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ClrTx/>
            <a:buSzTx/>
            <a:buFontTx/>
            <a:buNone/>
          </a:pPr>
          <a:r>
            <a:rPr kumimoji="0" lang="nl-NL" sz="1300" b="1" i="0" u="none" strike="noStrike" kern="1200" cap="none" spc="0" normalizeH="0" baseline="0" noProof="0">
              <a:ln>
                <a:noFill/>
              </a:ln>
              <a:solidFill>
                <a:schemeClr val="tx1"/>
              </a:solidFill>
              <a:effectLst/>
              <a:uLnTx/>
              <a:uFillTx/>
              <a:latin typeface="Aptos" panose="020B0004020202020204" pitchFamily="34" charset="0"/>
              <a:ea typeface="+mn-ea"/>
              <a:cs typeface="+mn-cs"/>
            </a:rPr>
            <a:t>Participatie in de</a:t>
          </a:r>
        </a:p>
        <a:p>
          <a:pPr marL="0" lvl="0" indent="0" algn="ctr" defTabSz="577850">
            <a:lnSpc>
              <a:spcPct val="90000"/>
            </a:lnSpc>
            <a:spcBef>
              <a:spcPct val="0"/>
            </a:spcBef>
            <a:spcAft>
              <a:spcPct val="35000"/>
            </a:spcAft>
            <a:buClrTx/>
            <a:buSzTx/>
            <a:buFontTx/>
            <a:buNone/>
          </a:pPr>
          <a:r>
            <a:rPr kumimoji="0" lang="nl-NL" sz="1300" b="1" i="0" u="none" strike="noStrike" kern="1200" cap="none" spc="0" normalizeH="0" baseline="0" noProof="0">
              <a:ln>
                <a:noFill/>
              </a:ln>
              <a:solidFill>
                <a:schemeClr val="tx1"/>
              </a:solidFill>
              <a:effectLst/>
              <a:uLnTx/>
              <a:uFillTx/>
              <a:latin typeface="Aptos" panose="020B0004020202020204" pitchFamily="34" charset="0"/>
              <a:ea typeface="+mn-ea"/>
              <a:cs typeface="+mn-cs"/>
            </a:rPr>
            <a:t> informatiesamenleving</a:t>
          </a:r>
          <a:endParaRPr lang="nl-NL" sz="1300" kern="1200">
            <a:solidFill>
              <a:schemeClr val="tx1"/>
            </a:solidFill>
            <a:latin typeface="Aptos" panose="020B0004020202020204" pitchFamily="34" charset="0"/>
          </a:endParaRPr>
        </a:p>
      </dsp:txBody>
      <dsp:txXfrm>
        <a:off x="2784357" y="258885"/>
        <a:ext cx="2440222" cy="543625"/>
      </dsp:txXfrm>
    </dsp:sp>
    <dsp:sp modelId="{03358A56-BC1B-4CF7-BA01-A972FF3A9D3A}">
      <dsp:nvSpPr>
        <dsp:cNvPr id="0" name=""/>
        <dsp:cNvSpPr/>
      </dsp:nvSpPr>
      <dsp:spPr>
        <a:xfrm>
          <a:off x="2784357" y="773906"/>
          <a:ext cx="2440222" cy="3421856"/>
        </a:xfrm>
        <a:prstGeom prst="rect">
          <a:avLst/>
        </a:prstGeom>
        <a:solidFill>
          <a:srgbClr val="EE7202">
            <a:alpha val="90000"/>
          </a:srgbClr>
        </a:solidFill>
        <a:ln w="25400" cap="flat" cmpd="sng" algn="ctr">
          <a:solidFill>
            <a:srgbClr val="EE7202">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ctr" defTabSz="577850">
            <a:lnSpc>
              <a:spcPct val="90000"/>
            </a:lnSpc>
            <a:spcBef>
              <a:spcPct val="0"/>
            </a:spcBef>
            <a:spcAft>
              <a:spcPct val="15000"/>
            </a:spcAft>
            <a:buClrTx/>
            <a:buSzTx/>
            <a:buFontTx/>
            <a:buNone/>
          </a:pPr>
          <a:r>
            <a:rPr kumimoji="0" lang="nl-NL" sz="1300" b="0" i="1" u="none" strike="noStrike" kern="1200" cap="none" spc="0" normalizeH="0" baseline="0" noProof="0">
              <a:ln>
                <a:noFill/>
              </a:ln>
              <a:solidFill>
                <a:schemeClr val="tx1"/>
              </a:solidFill>
              <a:effectLst/>
              <a:uLnTx/>
              <a:uFillTx/>
              <a:latin typeface="Aptos" panose="020B0004020202020204" pitchFamily="34" charset="0"/>
              <a:ea typeface="+mn-ea"/>
              <a:cs typeface="+mn-cs"/>
            </a:rPr>
            <a:t>Iedereen moet mee kunnen doen in de informatiesamenleving. Bibliotheken hebben een rol bij basisvaardigheden, digitale vaardigheden en democratie en burgerschap.</a:t>
          </a:r>
          <a:endParaRPr lang="nl-NL" sz="1300" kern="1200">
            <a:solidFill>
              <a:schemeClr val="tx1"/>
            </a:solidFill>
            <a:latin typeface="Aptos" panose="020B0004020202020204" pitchFamily="34" charset="0"/>
          </a:endParaRPr>
        </a:p>
        <a:p>
          <a:pPr marL="114300" lvl="1" indent="-114300" algn="l" defTabSz="577850">
            <a:lnSpc>
              <a:spcPct val="90000"/>
            </a:lnSpc>
            <a:spcBef>
              <a:spcPct val="0"/>
            </a:spcBef>
            <a:spcAft>
              <a:spcPct val="15000"/>
            </a:spcAft>
            <a:buFont typeface="+mj-lt"/>
            <a:buAutoNum type="arabicPeriod"/>
          </a:pPr>
          <a:endParaRPr kumimoji="0" lang="nl-NL" sz="1300" b="0" i="0" u="none" strike="noStrike" kern="1200" cap="none" spc="0" normalizeH="0" baseline="0" noProof="0">
            <a:ln>
              <a:noFill/>
            </a:ln>
            <a:solidFill>
              <a:schemeClr val="tx1"/>
            </a:solidFill>
            <a:effectLst/>
            <a:uLnTx/>
            <a:uFillTx/>
            <a:latin typeface="Aptos" panose="020B0004020202020204" pitchFamily="34" charset="0"/>
            <a:ea typeface="+mn-ea"/>
            <a:cs typeface="+mn-cs"/>
          </a:endParaRPr>
        </a:p>
        <a:p>
          <a:pPr marL="228600" lvl="2" indent="-114300" algn="l" defTabSz="577850">
            <a:lnSpc>
              <a:spcPct val="90000"/>
            </a:lnSpc>
            <a:spcBef>
              <a:spcPct val="0"/>
            </a:spcBef>
            <a:spcAft>
              <a:spcPct val="15000"/>
            </a:spcAft>
            <a:buFont typeface="+mj-lt"/>
            <a:buAutoNum type="arabicPeriod"/>
          </a:pPr>
          <a:r>
            <a:rPr kumimoji="0" lang="nl-NL" sz="1300" b="0" i="0" u="none" strike="noStrike" kern="1200" cap="none" spc="0" normalizeH="0" baseline="0" noProof="0">
              <a:ln>
                <a:noFill/>
              </a:ln>
              <a:solidFill>
                <a:schemeClr val="tx1"/>
              </a:solidFill>
              <a:effectLst/>
              <a:uLnTx/>
              <a:uFillTx/>
              <a:latin typeface="Aptos" panose="020B0004020202020204" pitchFamily="34" charset="0"/>
              <a:ea typeface="+mn-ea"/>
              <a:cs typeface="+mn-cs"/>
            </a:rPr>
            <a:t>Bereik van IDO’s vergroten.</a:t>
          </a:r>
        </a:p>
        <a:p>
          <a:pPr marL="228600" lvl="2" indent="-114300" algn="l" defTabSz="577850">
            <a:lnSpc>
              <a:spcPct val="90000"/>
            </a:lnSpc>
            <a:spcBef>
              <a:spcPct val="0"/>
            </a:spcBef>
            <a:spcAft>
              <a:spcPct val="15000"/>
            </a:spcAft>
            <a:buFont typeface="+mj-lt"/>
            <a:buAutoNum type="arabicPeriod"/>
          </a:pPr>
          <a:r>
            <a:rPr kumimoji="0" lang="nl-NL" sz="1300" b="0" i="0" u="none" strike="noStrike" kern="1200" cap="none" spc="0" normalizeH="0" baseline="0" noProof="0">
              <a:ln>
                <a:noFill/>
              </a:ln>
              <a:solidFill>
                <a:schemeClr val="tx1"/>
              </a:solidFill>
              <a:effectLst/>
              <a:uLnTx/>
              <a:uFillTx/>
              <a:latin typeface="Aptos" panose="020B0004020202020204" pitchFamily="34" charset="0"/>
              <a:ea typeface="+mn-ea"/>
              <a:cs typeface="+mn-cs"/>
            </a:rPr>
            <a:t>Samenwerking tussen bibliotheken en onderwijs op digitale geletterdheid vergroten.</a:t>
          </a:r>
        </a:p>
        <a:p>
          <a:pPr marL="228600" lvl="2" indent="-114300" algn="l" defTabSz="577850">
            <a:lnSpc>
              <a:spcPct val="90000"/>
            </a:lnSpc>
            <a:spcBef>
              <a:spcPct val="0"/>
            </a:spcBef>
            <a:spcAft>
              <a:spcPct val="15000"/>
            </a:spcAft>
            <a:buFont typeface="+mj-lt"/>
            <a:buAutoNum type="arabicPeriod"/>
          </a:pPr>
          <a:r>
            <a:rPr kumimoji="0" lang="nl-NL" sz="1300" b="0" i="0" u="none" strike="noStrike" kern="1200" cap="none" spc="0" normalizeH="0" baseline="0" noProof="0">
              <a:ln>
                <a:noFill/>
              </a:ln>
              <a:solidFill>
                <a:schemeClr val="tx1"/>
              </a:solidFill>
              <a:effectLst/>
              <a:uLnTx/>
              <a:uFillTx/>
              <a:latin typeface="Aptos" panose="020B0004020202020204" pitchFamily="34" charset="0"/>
              <a:ea typeface="+mn-ea"/>
              <a:cs typeface="+mn-cs"/>
            </a:rPr>
            <a:t>Uitbouwen rol bibliotheken in versterken van democratie en digitaal burgerschap.</a:t>
          </a:r>
        </a:p>
      </dsp:txBody>
      <dsp:txXfrm>
        <a:off x="2784357" y="773906"/>
        <a:ext cx="2440222" cy="3421856"/>
      </dsp:txXfrm>
    </dsp:sp>
    <dsp:sp modelId="{B4821AE3-75D4-4655-9541-CCCF0B1C6542}">
      <dsp:nvSpPr>
        <dsp:cNvPr id="0" name=""/>
        <dsp:cNvSpPr/>
      </dsp:nvSpPr>
      <dsp:spPr>
        <a:xfrm>
          <a:off x="5566211" y="269943"/>
          <a:ext cx="2440222" cy="543625"/>
        </a:xfrm>
        <a:prstGeom prst="rect">
          <a:avLst/>
        </a:prstGeom>
        <a:solidFill>
          <a:srgbClr val="45A4E4"/>
        </a:solidFill>
        <a:ln w="25400" cap="flat" cmpd="sng" algn="ctr">
          <a:solidFill>
            <a:srgbClr val="45A4E4"/>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ClrTx/>
            <a:buSzTx/>
            <a:buFontTx/>
            <a:buNone/>
          </a:pPr>
          <a:r>
            <a:rPr kumimoji="0" lang="nl-NL" sz="1300" b="1" i="0" u="none" strike="noStrike" kern="1200" cap="none" spc="0" normalizeH="0" baseline="0" noProof="0">
              <a:ln>
                <a:noFill/>
              </a:ln>
              <a:solidFill>
                <a:schemeClr val="tx1"/>
              </a:solidFill>
              <a:effectLst/>
              <a:uLnTx/>
              <a:uFillTx/>
              <a:latin typeface="Aptos" panose="020B0004020202020204" pitchFamily="34" charset="0"/>
              <a:ea typeface="+mn-ea"/>
              <a:cs typeface="+mn-cs"/>
            </a:rPr>
            <a:t>Leven lang ontwikkelen</a:t>
          </a:r>
          <a:endParaRPr lang="nl-NL" sz="1300" kern="1200">
            <a:solidFill>
              <a:schemeClr val="tx1"/>
            </a:solidFill>
            <a:latin typeface="Aptos" panose="020B0004020202020204" pitchFamily="34" charset="0"/>
          </a:endParaRPr>
        </a:p>
      </dsp:txBody>
      <dsp:txXfrm>
        <a:off x="5566211" y="269943"/>
        <a:ext cx="2440222" cy="543625"/>
      </dsp:txXfrm>
    </dsp:sp>
    <dsp:sp modelId="{EE2BBFEA-E002-469B-AA99-81E9880B2BAA}">
      <dsp:nvSpPr>
        <dsp:cNvPr id="0" name=""/>
        <dsp:cNvSpPr/>
      </dsp:nvSpPr>
      <dsp:spPr>
        <a:xfrm>
          <a:off x="5566211" y="773906"/>
          <a:ext cx="2440222" cy="3421856"/>
        </a:xfrm>
        <a:prstGeom prst="rect">
          <a:avLst/>
        </a:prstGeom>
        <a:solidFill>
          <a:srgbClr val="45A4E4">
            <a:alpha val="90000"/>
          </a:srgbClr>
        </a:solidFill>
        <a:ln w="25400" cap="flat" cmpd="sng" algn="ctr">
          <a:solidFill>
            <a:srgbClr val="45A4E4">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ctr" defTabSz="577850">
            <a:lnSpc>
              <a:spcPct val="90000"/>
            </a:lnSpc>
            <a:spcBef>
              <a:spcPct val="0"/>
            </a:spcBef>
            <a:spcAft>
              <a:spcPct val="15000"/>
            </a:spcAft>
            <a:buClrTx/>
            <a:buSzTx/>
            <a:buFontTx/>
            <a:buNone/>
          </a:pPr>
          <a:r>
            <a:rPr kumimoji="0" lang="nl-NL" sz="1300" b="0" i="1" u="none" strike="noStrike" kern="1200" cap="none" spc="0" normalizeH="0" baseline="0" noProof="0">
              <a:ln>
                <a:noFill/>
              </a:ln>
              <a:solidFill>
                <a:schemeClr val="tx1"/>
              </a:solidFill>
              <a:effectLst/>
              <a:uLnTx/>
              <a:uFillTx/>
              <a:latin typeface="Aptos" panose="020B0004020202020204" pitchFamily="34" charset="0"/>
              <a:ea typeface="Aptos" panose="020B0004020202020204" pitchFamily="34" charset="0"/>
              <a:cs typeface="Times New Roman" panose="02020603050405020304" pitchFamily="18" charset="0"/>
            </a:rPr>
            <a:t>Voor iedereen een openbare, neutrale en laagdrempelige leer-, ontmoetings- en ontwikkelplek.</a:t>
          </a:r>
          <a:endParaRPr lang="nl-NL" sz="1300" kern="1200">
            <a:solidFill>
              <a:schemeClr val="tx1"/>
            </a:solidFill>
            <a:latin typeface="Aptos" panose="020B0004020202020204" pitchFamily="34" charset="0"/>
          </a:endParaRPr>
        </a:p>
        <a:p>
          <a:pPr marL="114300" lvl="1" indent="-114300" algn="l" defTabSz="577850">
            <a:lnSpc>
              <a:spcPct val="90000"/>
            </a:lnSpc>
            <a:spcBef>
              <a:spcPct val="0"/>
            </a:spcBef>
            <a:spcAft>
              <a:spcPct val="15000"/>
            </a:spcAft>
            <a:buChar char="•"/>
          </a:pPr>
          <a:endParaRPr kumimoji="0" lang="nl-NL" sz="1300" b="0" i="1" u="none" strike="noStrike" kern="1200" cap="none" spc="0" normalizeH="0" baseline="0" noProof="0">
            <a:ln>
              <a:noFill/>
            </a:ln>
            <a:solidFill>
              <a:schemeClr val="tx1"/>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228600" lvl="2" indent="-114300" algn="l" defTabSz="577850">
            <a:lnSpc>
              <a:spcPct val="90000"/>
            </a:lnSpc>
            <a:spcBef>
              <a:spcPct val="0"/>
            </a:spcBef>
            <a:spcAft>
              <a:spcPct val="15000"/>
            </a:spcAft>
            <a:buFont typeface="+mj-lt"/>
            <a:buAutoNum type="arabicPeriod"/>
          </a:pPr>
          <a:r>
            <a:rPr kumimoji="0" lang="nl-NL" sz="1300" b="0" i="0" u="none" strike="noStrike" kern="1200" cap="none" spc="0" normalizeH="0" baseline="0" noProof="0">
              <a:ln>
                <a:noFill/>
              </a:ln>
              <a:solidFill>
                <a:schemeClr val="tx1"/>
              </a:solidFill>
              <a:effectLst/>
              <a:uLnTx/>
              <a:uFillTx/>
              <a:latin typeface="Aptos" panose="020B0004020202020204" pitchFamily="34" charset="0"/>
              <a:ea typeface="Aptos" panose="020B0004020202020204" pitchFamily="34" charset="0"/>
              <a:cs typeface="Times New Roman" panose="02020603050405020304" pitchFamily="18" charset="0"/>
            </a:rPr>
            <a:t>Gebruik bibliotheken vergroten o.a. door het gratis lidmaatschap te verruimen.</a:t>
          </a:r>
        </a:p>
        <a:p>
          <a:pPr marL="228600" lvl="2" indent="-114300" algn="l" defTabSz="577850">
            <a:lnSpc>
              <a:spcPct val="90000"/>
            </a:lnSpc>
            <a:spcBef>
              <a:spcPct val="0"/>
            </a:spcBef>
            <a:spcAft>
              <a:spcPct val="15000"/>
            </a:spcAft>
            <a:buFont typeface="+mj-lt"/>
            <a:buAutoNum type="arabicPeriod"/>
          </a:pPr>
          <a:r>
            <a:rPr kumimoji="0" lang="nl-NL" sz="1300" b="0" i="0" u="none" strike="noStrike" kern="1200" cap="none" spc="0" normalizeH="0" baseline="0" noProof="0">
              <a:ln>
                <a:noFill/>
              </a:ln>
              <a:solidFill>
                <a:schemeClr val="tx1"/>
              </a:solidFill>
              <a:effectLst/>
              <a:uLnTx/>
              <a:uFillTx/>
              <a:latin typeface="Aptos" panose="020B0004020202020204" pitchFamily="34" charset="0"/>
              <a:ea typeface="Aptos" panose="020B0004020202020204" pitchFamily="34" charset="0"/>
              <a:cs typeface="Times New Roman" panose="02020603050405020304" pitchFamily="18" charset="0"/>
            </a:rPr>
            <a:t>Kwaliteit van taalhuizen versterken en continuïteit  borgen. </a:t>
          </a:r>
        </a:p>
        <a:p>
          <a:pPr marL="228600" lvl="2" indent="-114300" algn="l" defTabSz="577850">
            <a:lnSpc>
              <a:spcPct val="90000"/>
            </a:lnSpc>
            <a:spcBef>
              <a:spcPct val="0"/>
            </a:spcBef>
            <a:spcAft>
              <a:spcPct val="15000"/>
            </a:spcAft>
            <a:buFont typeface="+mj-lt"/>
            <a:buAutoNum type="arabicPeriod"/>
          </a:pPr>
          <a:r>
            <a:rPr kumimoji="0" lang="nl-NL" sz="1300" b="0" i="0" u="none" strike="noStrike" kern="1200" cap="none" spc="0" normalizeH="0" baseline="0" noProof="0">
              <a:ln>
                <a:noFill/>
              </a:ln>
              <a:solidFill>
                <a:schemeClr val="tx1"/>
              </a:solidFill>
              <a:effectLst/>
              <a:uLnTx/>
              <a:uFillTx/>
              <a:latin typeface="Aptos" panose="020B0004020202020204" pitchFamily="34" charset="0"/>
              <a:ea typeface="Aptos" panose="020B0004020202020204" pitchFamily="34" charset="0"/>
              <a:cs typeface="Times New Roman" panose="02020603050405020304" pitchFamily="18" charset="0"/>
            </a:rPr>
            <a:t>Bibliotheek als plek voor leven lang ontwikkelen uitbouwen.</a:t>
          </a:r>
        </a:p>
        <a:p>
          <a:pPr marL="228600" lvl="2" indent="-114300" algn="l" defTabSz="577850">
            <a:lnSpc>
              <a:spcPct val="90000"/>
            </a:lnSpc>
            <a:spcBef>
              <a:spcPct val="0"/>
            </a:spcBef>
            <a:spcAft>
              <a:spcPct val="15000"/>
            </a:spcAft>
            <a:buFont typeface="+mj-lt"/>
            <a:buAutoNum type="arabicPeriod"/>
          </a:pPr>
          <a:r>
            <a:rPr kumimoji="0" lang="nl-NL" sz="1300" b="0" i="0" u="none" strike="noStrike" kern="1200" cap="none" spc="0" normalizeH="0" baseline="0" noProof="0">
              <a:ln>
                <a:noFill/>
              </a:ln>
              <a:solidFill>
                <a:schemeClr val="tx1"/>
              </a:solidFill>
              <a:effectLst/>
              <a:uLnTx/>
              <a:uFillTx/>
              <a:latin typeface="Aptos" panose="020B0004020202020204" pitchFamily="34" charset="0"/>
              <a:ea typeface="Aptos" panose="020B0004020202020204" pitchFamily="34" charset="0"/>
              <a:cs typeface="Times New Roman" panose="02020603050405020304" pitchFamily="18" charset="0"/>
            </a:rPr>
            <a:t>Opbouwen van een collectie en programmering rond educatieve content</a:t>
          </a:r>
        </a:p>
      </dsp:txBody>
      <dsp:txXfrm>
        <a:off x="5566211" y="773906"/>
        <a:ext cx="2440222" cy="342185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C4279C-AB70-4D6B-B359-3E717CFDC2E4}">
      <dsp:nvSpPr>
        <dsp:cNvPr id="0" name=""/>
        <dsp:cNvSpPr/>
      </dsp:nvSpPr>
      <dsp:spPr>
        <a:xfrm>
          <a:off x="2921" y="106089"/>
          <a:ext cx="1756397" cy="702559"/>
        </a:xfrm>
        <a:prstGeom prst="rect">
          <a:avLst/>
        </a:prstGeom>
        <a:solidFill>
          <a:srgbClr val="91C370"/>
        </a:solidFill>
        <a:ln w="25400" cap="flat" cmpd="sng" algn="ctr">
          <a:solidFill>
            <a:srgbClr val="91C37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Font typeface="+mj-lt"/>
            <a:buNone/>
          </a:pPr>
          <a:r>
            <a:rPr lang="nl-NL" sz="1300" b="1" u="none" kern="1200">
              <a:latin typeface="Aptos" panose="020B0004020202020204" pitchFamily="34" charset="0"/>
            </a:rPr>
            <a:t>Inhoudelijk</a:t>
          </a:r>
        </a:p>
      </dsp:txBody>
      <dsp:txXfrm>
        <a:off x="2921" y="106089"/>
        <a:ext cx="1756397" cy="702559"/>
      </dsp:txXfrm>
    </dsp:sp>
    <dsp:sp modelId="{BC69E6CB-246F-430A-BD9E-DE4A28F76E07}">
      <dsp:nvSpPr>
        <dsp:cNvPr id="0" name=""/>
        <dsp:cNvSpPr/>
      </dsp:nvSpPr>
      <dsp:spPr>
        <a:xfrm>
          <a:off x="2921" y="817328"/>
          <a:ext cx="1756397" cy="3677715"/>
        </a:xfrm>
        <a:prstGeom prst="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0" lvl="1" indent="-114300" algn="l" defTabSz="577850">
            <a:lnSpc>
              <a:spcPct val="90000"/>
            </a:lnSpc>
            <a:spcBef>
              <a:spcPct val="0"/>
            </a:spcBef>
            <a:spcAft>
              <a:spcPct val="15000"/>
            </a:spcAft>
            <a:buFontTx/>
            <a:buNone/>
          </a:pPr>
          <a:r>
            <a:rPr lang="nl-NL" sz="1300" u="none" kern="1200">
              <a:latin typeface="Aptos" panose="020B0004020202020204" pitchFamily="34" charset="0"/>
            </a:rPr>
            <a:t>Meerjarenplan waarin ingegaan wordt op:</a:t>
          </a:r>
        </a:p>
        <a:p>
          <a:pPr marL="0" lvl="1" indent="-114300" algn="l" defTabSz="577850">
            <a:lnSpc>
              <a:spcPct val="90000"/>
            </a:lnSpc>
            <a:spcBef>
              <a:spcPct val="0"/>
            </a:spcBef>
            <a:spcAft>
              <a:spcPct val="15000"/>
            </a:spcAft>
            <a:buFont typeface="Arial" panose="020B0604020202020204" pitchFamily="34" charset="0"/>
            <a:buChar char="•"/>
          </a:pPr>
          <a:r>
            <a:rPr lang="nl-NL" sz="1300" u="none" kern="1200">
              <a:latin typeface="Aptos" panose="020B0004020202020204" pitchFamily="34" charset="0"/>
            </a:rPr>
            <a:t>Vijf functies</a:t>
          </a:r>
        </a:p>
        <a:p>
          <a:pPr marL="0" lvl="1" indent="-114300" algn="l" defTabSz="577850">
            <a:lnSpc>
              <a:spcPct val="90000"/>
            </a:lnSpc>
            <a:spcBef>
              <a:spcPct val="0"/>
            </a:spcBef>
            <a:spcAft>
              <a:spcPct val="15000"/>
            </a:spcAft>
            <a:buFont typeface="Arial" panose="020B0604020202020204" pitchFamily="34" charset="0"/>
            <a:buChar char="•"/>
          </a:pPr>
          <a:r>
            <a:rPr lang="nl-NL" sz="1300" u="none" kern="1200">
              <a:latin typeface="Aptos" panose="020B0004020202020204" pitchFamily="34" charset="0"/>
            </a:rPr>
            <a:t>Samenwerking onderwijs</a:t>
          </a:r>
        </a:p>
        <a:p>
          <a:pPr marL="0" lvl="1" indent="-114300" algn="l" defTabSz="577850">
            <a:lnSpc>
              <a:spcPct val="90000"/>
            </a:lnSpc>
            <a:spcBef>
              <a:spcPct val="0"/>
            </a:spcBef>
            <a:spcAft>
              <a:spcPct val="15000"/>
            </a:spcAft>
            <a:buFont typeface="Arial" panose="020B0604020202020204" pitchFamily="34" charset="0"/>
            <a:buChar char="•"/>
          </a:pPr>
          <a:r>
            <a:rPr lang="nl-NL" sz="1300" u="none" kern="1200">
              <a:latin typeface="Aptos" panose="020B0004020202020204" pitchFamily="34" charset="0"/>
            </a:rPr>
            <a:t>Bibliotheek als verblijfsplaats</a:t>
          </a:r>
        </a:p>
        <a:p>
          <a:pPr marL="0" lvl="1" indent="-114300" algn="l" defTabSz="577850">
            <a:lnSpc>
              <a:spcPct val="90000"/>
            </a:lnSpc>
            <a:spcBef>
              <a:spcPct val="0"/>
            </a:spcBef>
            <a:spcAft>
              <a:spcPct val="15000"/>
            </a:spcAft>
            <a:buFont typeface="Arial" panose="020B0604020202020204" pitchFamily="34" charset="0"/>
            <a:buChar char="•"/>
          </a:pPr>
          <a:r>
            <a:rPr lang="nl-NL" sz="1300" u="none" kern="1200">
              <a:latin typeface="Aptos" panose="020B0004020202020204" pitchFamily="34" charset="0"/>
            </a:rPr>
            <a:t>Lokale afspraken over beheerorganisatie en opdrachtgeverschap</a:t>
          </a:r>
        </a:p>
      </dsp:txBody>
      <dsp:txXfrm>
        <a:off x="2921" y="817328"/>
        <a:ext cx="1756397" cy="3677715"/>
      </dsp:txXfrm>
    </dsp:sp>
    <dsp:sp modelId="{0701BB11-3BA9-40C9-B5E2-319DB9233795}">
      <dsp:nvSpPr>
        <dsp:cNvPr id="0" name=""/>
        <dsp:cNvSpPr/>
      </dsp:nvSpPr>
      <dsp:spPr>
        <a:xfrm>
          <a:off x="2005214" y="106089"/>
          <a:ext cx="1756397" cy="702559"/>
        </a:xfrm>
        <a:prstGeom prst="rect">
          <a:avLst/>
        </a:prstGeom>
        <a:solidFill>
          <a:srgbClr val="FFDD42"/>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Font typeface="+mj-lt"/>
            <a:buNone/>
          </a:pPr>
          <a:r>
            <a:rPr lang="nl-NL" sz="1400" b="1" u="none" kern="1200">
              <a:latin typeface="Aptos" panose="020B0004020202020204" pitchFamily="34" charset="0"/>
            </a:rPr>
            <a:t>Aanwezigheid</a:t>
          </a:r>
        </a:p>
      </dsp:txBody>
      <dsp:txXfrm>
        <a:off x="2005214" y="106089"/>
        <a:ext cx="1756397" cy="702559"/>
      </dsp:txXfrm>
    </dsp:sp>
    <dsp:sp modelId="{F4E254DB-AC21-4F7C-B6BA-E332BEF07AA7}">
      <dsp:nvSpPr>
        <dsp:cNvPr id="0" name=""/>
        <dsp:cNvSpPr/>
      </dsp:nvSpPr>
      <dsp:spPr>
        <a:xfrm>
          <a:off x="2005214" y="826007"/>
          <a:ext cx="1756397" cy="3677715"/>
        </a:xfrm>
        <a:prstGeom prst="rect">
          <a:avLst/>
        </a:prstGeom>
        <a:solidFill>
          <a:srgbClr val="FFDD42">
            <a:alpha val="44000"/>
          </a:srgbClr>
        </a:solidFill>
        <a:ln w="25400" cap="flat" cmpd="sng" algn="ctr">
          <a:solidFill>
            <a:srgbClr val="FFDD42">
              <a:alpha val="44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Font typeface="Symbol" panose="05050102010706020507" pitchFamily="18" charset="2"/>
            <a:buChar char=""/>
          </a:pPr>
          <a:r>
            <a:rPr lang="nl-NL" sz="1300" i="1" u="none" kern="1200">
              <a:latin typeface="Aptos" panose="020B0004020202020204" pitchFamily="34" charset="0"/>
            </a:rPr>
            <a:t>Gemeente &lt; 5.000 inwoners:</a:t>
          </a:r>
          <a:r>
            <a:rPr lang="nl-NL" sz="1300" u="none" kern="1200">
              <a:latin typeface="Aptos" panose="020B0004020202020204" pitchFamily="34" charset="0"/>
            </a:rPr>
            <a:t>            lokaal maatwerk</a:t>
          </a:r>
        </a:p>
        <a:p>
          <a:pPr marL="114300" lvl="1" indent="-114300" algn="l" defTabSz="577850">
            <a:lnSpc>
              <a:spcPct val="90000"/>
            </a:lnSpc>
            <a:spcBef>
              <a:spcPct val="0"/>
            </a:spcBef>
            <a:spcAft>
              <a:spcPct val="15000"/>
            </a:spcAft>
            <a:buFont typeface="Symbol" panose="05050102010706020507" pitchFamily="18" charset="2"/>
            <a:buChar char=""/>
          </a:pPr>
          <a:r>
            <a:rPr lang="nl-NL" sz="1300" i="1" u="none" kern="1200">
              <a:latin typeface="Aptos" panose="020B0004020202020204" pitchFamily="34" charset="0"/>
            </a:rPr>
            <a:t>Gemeente tot 30.000 inwoners:    </a:t>
          </a:r>
          <a:r>
            <a:rPr lang="nl-NL" sz="1300" u="none" kern="1200">
              <a:latin typeface="Aptos" panose="020B0004020202020204" pitchFamily="34" charset="0"/>
            </a:rPr>
            <a:t>1 vestiging per max 13.000 inwoners</a:t>
          </a:r>
        </a:p>
        <a:p>
          <a:pPr marL="114300" lvl="1" indent="-114300" algn="l" defTabSz="577850">
            <a:lnSpc>
              <a:spcPct val="90000"/>
            </a:lnSpc>
            <a:spcBef>
              <a:spcPct val="0"/>
            </a:spcBef>
            <a:spcAft>
              <a:spcPct val="15000"/>
            </a:spcAft>
            <a:buFont typeface="Symbol" panose="05050102010706020507" pitchFamily="18" charset="2"/>
            <a:buChar char=""/>
          </a:pPr>
          <a:r>
            <a:rPr lang="nl-NL" sz="1300" i="1" u="none" kern="1200">
              <a:latin typeface="Aptos" panose="020B0004020202020204" pitchFamily="34" charset="0"/>
            </a:rPr>
            <a:t>Gemeente 30.000-90.000 inwoners:</a:t>
          </a:r>
          <a:r>
            <a:rPr lang="nl-NL" sz="1300" u="none" kern="1200">
              <a:latin typeface="Aptos" panose="020B0004020202020204" pitchFamily="34" charset="0"/>
            </a:rPr>
            <a:t>    1 vestiging per max 17.000 inwoners</a:t>
          </a:r>
        </a:p>
        <a:p>
          <a:pPr marL="114300" lvl="1" indent="-114300" algn="l" defTabSz="577850">
            <a:lnSpc>
              <a:spcPct val="90000"/>
            </a:lnSpc>
            <a:spcBef>
              <a:spcPct val="0"/>
            </a:spcBef>
            <a:spcAft>
              <a:spcPct val="15000"/>
            </a:spcAft>
            <a:buChar char="•"/>
          </a:pPr>
          <a:r>
            <a:rPr lang="nl-NL" sz="1300" i="1" u="none" kern="1200">
              <a:latin typeface="Aptos" panose="020B0004020202020204" pitchFamily="34" charset="0"/>
            </a:rPr>
            <a:t>Gemeente &gt; 90.000 inwoners:</a:t>
          </a:r>
          <a:r>
            <a:rPr lang="nl-NL" sz="1300" u="none" kern="1200">
              <a:latin typeface="Aptos" panose="020B0004020202020204" pitchFamily="34" charset="0"/>
            </a:rPr>
            <a:t> 1 vestiging per max 28.000 inwoners</a:t>
          </a:r>
        </a:p>
      </dsp:txBody>
      <dsp:txXfrm>
        <a:off x="2005214" y="826007"/>
        <a:ext cx="1756397" cy="3677715"/>
      </dsp:txXfrm>
    </dsp:sp>
    <dsp:sp modelId="{4C5AE881-0ED6-4E19-985C-F62F9344BC4C}">
      <dsp:nvSpPr>
        <dsp:cNvPr id="0" name=""/>
        <dsp:cNvSpPr/>
      </dsp:nvSpPr>
      <dsp:spPr>
        <a:xfrm>
          <a:off x="4034942" y="105878"/>
          <a:ext cx="1756397" cy="702559"/>
        </a:xfrm>
        <a:prstGeom prst="rect">
          <a:avLst/>
        </a:prstGeom>
        <a:solidFill>
          <a:srgbClr val="45A4E4"/>
        </a:solidFill>
        <a:ln w="25400" cap="flat" cmpd="sng" algn="ctr">
          <a:solidFill>
            <a:srgbClr val="45A4E4"/>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Font typeface="+mj-lt"/>
            <a:buNone/>
          </a:pPr>
          <a:r>
            <a:rPr lang="nl-NL" sz="1300" b="1" u="none" kern="1200">
              <a:latin typeface="Aptos" panose="020B0004020202020204" pitchFamily="34" charset="0"/>
            </a:rPr>
            <a:t>Bekostiging</a:t>
          </a:r>
        </a:p>
      </dsp:txBody>
      <dsp:txXfrm>
        <a:off x="4034942" y="105878"/>
        <a:ext cx="1756397" cy="702559"/>
      </dsp:txXfrm>
    </dsp:sp>
    <dsp:sp modelId="{168A536A-C25C-42AD-8953-D20A4F5BABAA}">
      <dsp:nvSpPr>
        <dsp:cNvPr id="0" name=""/>
        <dsp:cNvSpPr/>
      </dsp:nvSpPr>
      <dsp:spPr>
        <a:xfrm>
          <a:off x="4034942" y="826191"/>
          <a:ext cx="1756397" cy="3677715"/>
        </a:xfrm>
        <a:prstGeom prst="rect">
          <a:avLst/>
        </a:prstGeom>
        <a:solidFill>
          <a:srgbClr val="45A4E4">
            <a:alpha val="44000"/>
          </a:srgbClr>
        </a:solidFill>
        <a:ln w="25400" cap="flat" cmpd="sng" algn="ctr">
          <a:solidFill>
            <a:srgbClr val="45A4E4">
              <a:alpha val="44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Font typeface="Symbol" panose="05050102010706020507" pitchFamily="18" charset="2"/>
            <a:buChar char=""/>
          </a:pPr>
          <a:r>
            <a:rPr lang="nl-NL" sz="1300" i="1" u="none" kern="1200">
              <a:latin typeface="Aptos" panose="020B0004020202020204" pitchFamily="34" charset="0"/>
            </a:rPr>
            <a:t>Gemeente tot 30.000 inwoners:               </a:t>
          </a:r>
          <a:r>
            <a:rPr lang="nl-NL" sz="1300" u="none" kern="1200">
              <a:latin typeface="Aptos" panose="020B0004020202020204" pitchFamily="34" charset="0"/>
            </a:rPr>
            <a:t>€ 22,- per inwoner</a:t>
          </a:r>
        </a:p>
        <a:p>
          <a:pPr marL="114300" lvl="1" indent="-114300" algn="l" defTabSz="577850">
            <a:lnSpc>
              <a:spcPct val="90000"/>
            </a:lnSpc>
            <a:spcBef>
              <a:spcPct val="0"/>
            </a:spcBef>
            <a:spcAft>
              <a:spcPct val="15000"/>
            </a:spcAft>
            <a:buFont typeface="Symbol" panose="05050102010706020507" pitchFamily="18" charset="2"/>
            <a:buChar char=""/>
          </a:pPr>
          <a:r>
            <a:rPr lang="nl-NL" sz="1300" i="1" u="none" kern="1200">
              <a:latin typeface="Aptos" panose="020B0004020202020204" pitchFamily="34" charset="0"/>
            </a:rPr>
            <a:t>Gemeente 30.000-90.000 inwoners</a:t>
          </a:r>
          <a:r>
            <a:rPr lang="nl-NL" sz="1300" u="none" kern="1200">
              <a:latin typeface="Aptos" panose="020B0004020202020204" pitchFamily="34" charset="0"/>
            </a:rPr>
            <a:t>:      € 24,- per inwoner</a:t>
          </a:r>
        </a:p>
        <a:p>
          <a:pPr marL="114300" lvl="1" indent="-114300" algn="l" defTabSz="577850">
            <a:lnSpc>
              <a:spcPct val="90000"/>
            </a:lnSpc>
            <a:spcBef>
              <a:spcPct val="0"/>
            </a:spcBef>
            <a:spcAft>
              <a:spcPct val="15000"/>
            </a:spcAft>
            <a:buFont typeface="Symbol" panose="05050102010706020507" pitchFamily="18" charset="2"/>
            <a:buChar char=""/>
          </a:pPr>
          <a:r>
            <a:rPr lang="nl-NL" sz="1300" i="1" u="none" kern="1200">
              <a:latin typeface="Aptos" panose="020B0004020202020204" pitchFamily="34" charset="0"/>
            </a:rPr>
            <a:t>Gemeente &gt; 90.000 inwoners:                 </a:t>
          </a:r>
          <a:r>
            <a:rPr lang="nl-NL" sz="1300" u="none" kern="1200">
              <a:latin typeface="Aptos" panose="020B0004020202020204" pitchFamily="34" charset="0"/>
            </a:rPr>
            <a:t>€ 29,- per inwoner</a:t>
          </a:r>
        </a:p>
        <a:p>
          <a:pPr marL="114300" lvl="1" indent="-114300" algn="l" defTabSz="577850">
            <a:lnSpc>
              <a:spcPct val="90000"/>
            </a:lnSpc>
            <a:spcBef>
              <a:spcPct val="0"/>
            </a:spcBef>
            <a:spcAft>
              <a:spcPct val="15000"/>
            </a:spcAft>
            <a:buFont typeface="Symbol" panose="05050102010706020507" pitchFamily="18" charset="2"/>
            <a:buChar char=""/>
          </a:pPr>
          <a:endParaRPr lang="nl-NL" sz="1300" u="none" kern="1200">
            <a:latin typeface="Aptos" panose="020B0004020202020204" pitchFamily="34" charset="0"/>
          </a:endParaRPr>
        </a:p>
        <a:p>
          <a:pPr marL="0" lvl="1" indent="-114300" algn="l" defTabSz="577850">
            <a:lnSpc>
              <a:spcPct val="90000"/>
            </a:lnSpc>
            <a:spcBef>
              <a:spcPct val="0"/>
            </a:spcBef>
            <a:spcAft>
              <a:spcPct val="15000"/>
            </a:spcAft>
            <a:buFont typeface="Symbol" panose="05050102010706020507" pitchFamily="18" charset="2"/>
            <a:buNone/>
          </a:pPr>
          <a:r>
            <a:rPr lang="nl-NL" sz="1300" u="none" kern="1200">
              <a:latin typeface="Aptos" panose="020B0004020202020204" pitchFamily="34" charset="0"/>
            </a:rPr>
            <a:t>Bedragen inclusief de </a:t>
          </a:r>
          <a:r>
            <a:rPr lang="nl-NL" sz="1300" u="none" kern="1200">
              <a:solidFill>
                <a:schemeClr val="tx1"/>
              </a:solidFill>
              <a:latin typeface="Aptos" panose="020B0004020202020204" pitchFamily="34" charset="0"/>
              <a:cs typeface="Calibri" panose="020F0502020204030204" pitchFamily="34" charset="0"/>
            </a:rPr>
            <a:t>€ 3,- rijksgeld,</a:t>
          </a:r>
          <a:r>
            <a:rPr lang="nl-NL" sz="1300" u="none" kern="1200">
              <a:latin typeface="Aptos" panose="020B0004020202020204" pitchFamily="34" charset="0"/>
            </a:rPr>
            <a:t> exclusief huisvesting, exclusief IDO en exclusief </a:t>
          </a:r>
          <a:r>
            <a:rPr lang="nl-NL" sz="1300" u="none" kern="1200" err="1">
              <a:latin typeface="Aptos" panose="020B0004020202020204" pitchFamily="34" charset="0"/>
            </a:rPr>
            <a:t>dbos</a:t>
          </a:r>
          <a:endParaRPr lang="nl-NL" sz="1300" u="none" kern="1200">
            <a:latin typeface="Aptos" panose="020B0004020202020204" pitchFamily="34" charset="0"/>
          </a:endParaRPr>
        </a:p>
      </dsp:txBody>
      <dsp:txXfrm>
        <a:off x="4034942" y="826191"/>
        <a:ext cx="1756397" cy="3677715"/>
      </dsp:txXfrm>
    </dsp:sp>
    <dsp:sp modelId="{47777CCC-BF60-43FA-ACF2-FB901C09D044}">
      <dsp:nvSpPr>
        <dsp:cNvPr id="0" name=""/>
        <dsp:cNvSpPr/>
      </dsp:nvSpPr>
      <dsp:spPr>
        <a:xfrm>
          <a:off x="6009801" y="115799"/>
          <a:ext cx="1756397" cy="702559"/>
        </a:xfrm>
        <a:prstGeom prst="rect">
          <a:avLst/>
        </a:prstGeom>
        <a:solidFill>
          <a:srgbClr val="EE7202"/>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nl-NL" sz="1400" b="1" u="none" kern="1200">
              <a:latin typeface="Aptos" panose="020B0004020202020204" pitchFamily="34" charset="0"/>
            </a:rPr>
            <a:t>Professioneel bemenste openingstijden</a:t>
          </a:r>
        </a:p>
      </dsp:txBody>
      <dsp:txXfrm>
        <a:off x="6009801" y="115799"/>
        <a:ext cx="1756397" cy="702559"/>
      </dsp:txXfrm>
    </dsp:sp>
    <dsp:sp modelId="{C590195D-41BC-4753-81A2-BC8C628C3F07}">
      <dsp:nvSpPr>
        <dsp:cNvPr id="0" name=""/>
        <dsp:cNvSpPr/>
      </dsp:nvSpPr>
      <dsp:spPr>
        <a:xfrm>
          <a:off x="6012716" y="843550"/>
          <a:ext cx="1756397" cy="3677715"/>
        </a:xfrm>
        <a:prstGeom prst="rect">
          <a:avLst/>
        </a:prstGeom>
        <a:solidFill>
          <a:srgbClr val="EE7202">
            <a:alpha val="44000"/>
          </a:srgbClr>
        </a:solidFill>
        <a:ln w="25400" cap="flat" cmpd="sng" algn="ctr">
          <a:solidFill>
            <a:srgbClr val="EE7202">
              <a:alpha val="44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None/>
          </a:pPr>
          <a:r>
            <a:rPr lang="nl-NL" sz="1300" i="1" u="none" kern="1200">
              <a:latin typeface="Aptos" panose="020B0004020202020204" pitchFamily="34" charset="0"/>
            </a:rPr>
            <a:t>&gt; 30.000 inwoners:</a:t>
          </a:r>
        </a:p>
        <a:p>
          <a:pPr marL="114300" lvl="1" indent="-114300" algn="l" defTabSz="577850">
            <a:lnSpc>
              <a:spcPct val="90000"/>
            </a:lnSpc>
            <a:spcBef>
              <a:spcPct val="0"/>
            </a:spcBef>
            <a:spcAft>
              <a:spcPct val="15000"/>
            </a:spcAft>
            <a:buChar char="•"/>
          </a:pPr>
          <a:r>
            <a:rPr lang="nl-NL" sz="1300" i="1" u="none" kern="1200">
              <a:latin typeface="Aptos" panose="020B0004020202020204" pitchFamily="34" charset="0"/>
            </a:rPr>
            <a:t>Centrale vestiging:</a:t>
          </a:r>
          <a:r>
            <a:rPr lang="nl-NL" sz="1300" u="none" kern="1200">
              <a:latin typeface="Aptos" panose="020B0004020202020204" pitchFamily="34" charset="0"/>
            </a:rPr>
            <a:t> minimaal 60 uur per week professioneel bemenst open.</a:t>
          </a:r>
        </a:p>
        <a:p>
          <a:pPr marL="114300" lvl="1" indent="-114300" algn="l" defTabSz="577850">
            <a:lnSpc>
              <a:spcPct val="90000"/>
            </a:lnSpc>
            <a:spcBef>
              <a:spcPct val="0"/>
            </a:spcBef>
            <a:spcAft>
              <a:spcPct val="15000"/>
            </a:spcAft>
            <a:buChar char="•"/>
          </a:pPr>
          <a:r>
            <a:rPr lang="nl-NL" sz="1300" i="1" u="none" kern="1200">
              <a:latin typeface="Aptos" panose="020B0004020202020204" pitchFamily="34" charset="0"/>
            </a:rPr>
            <a:t>Gewone vestiging:</a:t>
          </a:r>
          <a:r>
            <a:rPr lang="nl-NL" sz="1300" u="none" kern="1200">
              <a:latin typeface="Aptos" panose="020B0004020202020204" pitchFamily="34" charset="0"/>
            </a:rPr>
            <a:t> minimaal 30 uur per week professioneel bemenst open</a:t>
          </a:r>
        </a:p>
        <a:p>
          <a:pPr marL="114300" lvl="1" indent="-114300" algn="l" defTabSz="577850">
            <a:lnSpc>
              <a:spcPct val="90000"/>
            </a:lnSpc>
            <a:spcBef>
              <a:spcPct val="0"/>
            </a:spcBef>
            <a:spcAft>
              <a:spcPct val="15000"/>
            </a:spcAft>
            <a:buNone/>
          </a:pPr>
          <a:r>
            <a:rPr lang="nl-NL" sz="1300" i="1" u="none" kern="1200">
              <a:latin typeface="Aptos" panose="020B0004020202020204" pitchFamily="34" charset="0"/>
            </a:rPr>
            <a:t>&lt; 30.000 inwoners:</a:t>
          </a:r>
        </a:p>
        <a:p>
          <a:pPr marL="114300" lvl="1" indent="-114300" algn="l" defTabSz="577850">
            <a:lnSpc>
              <a:spcPct val="90000"/>
            </a:lnSpc>
            <a:spcBef>
              <a:spcPct val="0"/>
            </a:spcBef>
            <a:spcAft>
              <a:spcPct val="15000"/>
            </a:spcAft>
            <a:buChar char="•"/>
          </a:pPr>
          <a:r>
            <a:rPr lang="nl-NL" sz="1300" i="1" u="none" kern="1200">
              <a:latin typeface="Aptos" panose="020B0004020202020204" pitchFamily="34" charset="0"/>
            </a:rPr>
            <a:t>Gewone vestiging:</a:t>
          </a:r>
          <a:r>
            <a:rPr lang="nl-NL" sz="1300" u="none" kern="1200">
              <a:latin typeface="Aptos" panose="020B0004020202020204" pitchFamily="34" charset="0"/>
            </a:rPr>
            <a:t> minimaal 30 uur per week professioneel bemenst open</a:t>
          </a:r>
          <a:endParaRPr lang="nl-NL" sz="1300" i="1" u="none" kern="1200">
            <a:latin typeface="Aptos" panose="020B0004020202020204" pitchFamily="34" charset="0"/>
          </a:endParaRPr>
        </a:p>
        <a:p>
          <a:pPr marL="114300" lvl="1" indent="-114300" algn="l" defTabSz="577850">
            <a:lnSpc>
              <a:spcPct val="90000"/>
            </a:lnSpc>
            <a:spcBef>
              <a:spcPct val="0"/>
            </a:spcBef>
            <a:spcAft>
              <a:spcPct val="15000"/>
            </a:spcAft>
            <a:buChar char="•"/>
          </a:pPr>
          <a:r>
            <a:rPr lang="nl-NL" sz="1300" i="1" u="none" kern="1200">
              <a:latin typeface="Aptos" panose="020B0004020202020204" pitchFamily="34" charset="0"/>
            </a:rPr>
            <a:t>(mini)servicepunt:</a:t>
          </a:r>
          <a:r>
            <a:rPr lang="nl-NL" sz="1300" u="none" kern="1200">
              <a:latin typeface="Aptos" panose="020B0004020202020204" pitchFamily="34" charset="0"/>
            </a:rPr>
            <a:t> minimaal 8 uur per week professioneel bemenst open</a:t>
          </a:r>
        </a:p>
      </dsp:txBody>
      <dsp:txXfrm>
        <a:off x="6012716" y="843550"/>
        <a:ext cx="1756397" cy="3677715"/>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Georgia"/>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Georgia" charset="0"/>
              </a:defRPr>
            </a:lvl1pPr>
          </a:lstStyle>
          <a:p>
            <a:pPr>
              <a:defRPr/>
            </a:pPr>
            <a:fld id="{634BE957-C3D3-FB41-9653-792B5671EEB6}" type="datetime1">
              <a:rPr lang="nl-NL"/>
              <a:pPr>
                <a:defRPr/>
              </a:pPr>
              <a:t>12-10-2026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Georgia"/>
                <a:ea typeface="+mn-ea"/>
                <a:cs typeface="+mn-cs"/>
              </a:defRPr>
            </a:lvl1pPr>
          </a:lstStyle>
          <a:p>
            <a:pPr>
              <a:defRPr/>
            </a:pPr>
            <a:r>
              <a:rPr lang="en-US"/>
              <a:t>VOETREGEL</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Georgia" charset="0"/>
              </a:defRPr>
            </a:lvl1pPr>
          </a:lstStyle>
          <a:p>
            <a:pPr>
              <a:defRPr/>
            </a:pPr>
            <a:fld id="{8152A38E-9CD2-9C45-B742-0EF2AF821430}" type="slidenum">
              <a:rPr lang="en-US"/>
              <a:pPr>
                <a:defRPr/>
              </a:pPr>
              <a:t>‹#›</a:t>
            </a:fld>
            <a:endParaRPr lang="en-US"/>
          </a:p>
        </p:txBody>
      </p:sp>
    </p:spTree>
    <p:extLst>
      <p:ext uri="{BB962C8B-B14F-4D97-AF65-F5344CB8AC3E}">
        <p14:creationId xmlns:p14="http://schemas.microsoft.com/office/powerpoint/2010/main" val="86852615"/>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Georgia"/>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Georgia" charset="0"/>
              </a:defRPr>
            </a:lvl1pPr>
          </a:lstStyle>
          <a:p>
            <a:pPr>
              <a:defRPr/>
            </a:pPr>
            <a:fld id="{86B88D87-B25F-A04C-9BFE-F132D5698F46}" type="datetime1">
              <a:rPr lang="nl-NL"/>
              <a:pPr>
                <a:defRPr/>
              </a:pPr>
              <a:t>12-10-2026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l-NL" noProof="0"/>
              <a:t>Click </a:t>
            </a:r>
            <a:r>
              <a:rPr lang="nl-NL" noProof="0" err="1"/>
              <a:t>to</a:t>
            </a:r>
            <a:r>
              <a:rPr lang="nl-NL" noProof="0"/>
              <a:t> </a:t>
            </a:r>
            <a:r>
              <a:rPr lang="nl-NL" noProof="0" err="1"/>
              <a:t>edit</a:t>
            </a:r>
            <a:r>
              <a:rPr lang="nl-NL" noProof="0"/>
              <a:t> Master </a:t>
            </a:r>
            <a:r>
              <a:rPr lang="nl-NL" noProof="0" err="1"/>
              <a:t>text</a:t>
            </a:r>
            <a:r>
              <a:rPr lang="nl-NL" noProof="0"/>
              <a:t> </a:t>
            </a:r>
            <a:r>
              <a:rPr lang="nl-NL" noProof="0" err="1"/>
              <a:t>styles</a:t>
            </a:r>
            <a:endParaRPr lang="nl-NL" noProof="0"/>
          </a:p>
          <a:p>
            <a:pPr lvl="1"/>
            <a:r>
              <a:rPr lang="nl-NL" noProof="0"/>
              <a:t>Second level</a:t>
            </a:r>
          </a:p>
          <a:p>
            <a:pPr lvl="2"/>
            <a:r>
              <a:rPr lang="nl-NL" noProof="0" err="1"/>
              <a:t>Third</a:t>
            </a:r>
            <a:r>
              <a:rPr lang="nl-NL" noProof="0"/>
              <a:t> level</a:t>
            </a:r>
          </a:p>
          <a:p>
            <a:pPr lvl="3"/>
            <a:r>
              <a:rPr lang="nl-NL" noProof="0" err="1"/>
              <a:t>Fourth</a:t>
            </a:r>
            <a:r>
              <a:rPr lang="nl-NL" noProof="0"/>
              <a:t> level</a:t>
            </a:r>
          </a:p>
          <a:p>
            <a:pPr lvl="4"/>
            <a:r>
              <a:rPr lang="nl-NL" noProof="0" err="1"/>
              <a:t>Fifth</a:t>
            </a:r>
            <a:r>
              <a:rPr lang="nl-NL" noProof="0"/>
              <a:t>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Georgia"/>
                <a:ea typeface="+mn-ea"/>
                <a:cs typeface="+mn-cs"/>
              </a:defRPr>
            </a:lvl1pPr>
          </a:lstStyle>
          <a:p>
            <a:pPr>
              <a:defRPr/>
            </a:pPr>
            <a:r>
              <a:rPr lang="en-US"/>
              <a:t>VOETREGEL</a:t>
            </a: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Georgia" charset="0"/>
              </a:defRPr>
            </a:lvl1pPr>
          </a:lstStyle>
          <a:p>
            <a:pPr>
              <a:defRPr/>
            </a:pPr>
            <a:fld id="{96C90E17-C8BC-304D-B481-365F1DB42C12}" type="slidenum">
              <a:rPr lang="en-US"/>
              <a:pPr>
                <a:defRPr/>
              </a:pPr>
              <a:t>‹#›</a:t>
            </a:fld>
            <a:endParaRPr lang="en-US"/>
          </a:p>
        </p:txBody>
      </p:sp>
    </p:spTree>
    <p:extLst>
      <p:ext uri="{BB962C8B-B14F-4D97-AF65-F5344CB8AC3E}">
        <p14:creationId xmlns:p14="http://schemas.microsoft.com/office/powerpoint/2010/main" val="2477113505"/>
      </p:ext>
    </p:extLst>
  </p:cSld>
  <p:clrMap bg1="lt1" tx1="dk1" bg2="lt2" tx2="dk2" accent1="accent1" accent2="accent2" accent3="accent3" accent4="accent4" accent5="accent5" accent6="accent6" hlink="hlink" folHlink="folHlink"/>
  <p:hf hdr="0" dt="0"/>
  <p:notesStyle>
    <a:lvl1pPr algn="l" defTabSz="457200" rtl="0" eaLnBrk="0" fontAlgn="base" hangingPunct="0">
      <a:spcBef>
        <a:spcPct val="30000"/>
      </a:spcBef>
      <a:spcAft>
        <a:spcPct val="0"/>
      </a:spcAft>
      <a:defRPr sz="1200" kern="1200">
        <a:solidFill>
          <a:schemeClr val="tx1"/>
        </a:solidFill>
        <a:latin typeface="Georgia"/>
        <a:ea typeface="MS PGothic" pitchFamily="34" charset="-128"/>
        <a:cs typeface="MS PGothic" charset="0"/>
      </a:defRPr>
    </a:lvl1pPr>
    <a:lvl2pPr marL="457200" algn="l" defTabSz="457200" rtl="0" eaLnBrk="0" fontAlgn="base" hangingPunct="0">
      <a:spcBef>
        <a:spcPct val="30000"/>
      </a:spcBef>
      <a:spcAft>
        <a:spcPct val="0"/>
      </a:spcAft>
      <a:defRPr sz="1200" kern="1200">
        <a:solidFill>
          <a:schemeClr val="tx1"/>
        </a:solidFill>
        <a:latin typeface="Georgia"/>
        <a:ea typeface="MS PGothic" pitchFamily="34" charset="-128"/>
        <a:cs typeface="MS PGothic" charset="0"/>
      </a:defRPr>
    </a:lvl2pPr>
    <a:lvl3pPr marL="914400" algn="l" defTabSz="457200" rtl="0" eaLnBrk="0" fontAlgn="base" hangingPunct="0">
      <a:spcBef>
        <a:spcPct val="30000"/>
      </a:spcBef>
      <a:spcAft>
        <a:spcPct val="0"/>
      </a:spcAft>
      <a:defRPr sz="1200" kern="1200">
        <a:solidFill>
          <a:schemeClr val="tx1"/>
        </a:solidFill>
        <a:latin typeface="Georgia"/>
        <a:ea typeface="MS PGothic" pitchFamily="34" charset="-128"/>
        <a:cs typeface="MS PGothic" charset="0"/>
      </a:defRPr>
    </a:lvl3pPr>
    <a:lvl4pPr marL="1371600" algn="l" defTabSz="457200" rtl="0" eaLnBrk="0" fontAlgn="base" hangingPunct="0">
      <a:spcBef>
        <a:spcPct val="30000"/>
      </a:spcBef>
      <a:spcAft>
        <a:spcPct val="0"/>
      </a:spcAft>
      <a:defRPr sz="1200" kern="1200">
        <a:solidFill>
          <a:schemeClr val="tx1"/>
        </a:solidFill>
        <a:latin typeface="Georgia"/>
        <a:ea typeface="MS PGothic" pitchFamily="34" charset="-128"/>
        <a:cs typeface="MS PGothic" charset="0"/>
      </a:defRPr>
    </a:lvl4pPr>
    <a:lvl5pPr marL="1828800" algn="l" defTabSz="457200" rtl="0" eaLnBrk="0" fontAlgn="base" hangingPunct="0">
      <a:spcBef>
        <a:spcPct val="30000"/>
      </a:spcBef>
      <a:spcAft>
        <a:spcPct val="0"/>
      </a:spcAft>
      <a:defRPr sz="1200" kern="1200">
        <a:solidFill>
          <a:schemeClr val="tx1"/>
        </a:solidFill>
        <a:latin typeface="Georgia"/>
        <a:ea typeface="MS PGothic" pitchFamily="34" charset="-128"/>
        <a:cs typeface="MS PGothic"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a:p>
        </p:txBody>
      </p:sp>
      <p:sp>
        <p:nvSpPr>
          <p:cNvPr id="4" name="Tijdelijke aanduiding voor voettekst 3"/>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Georgia"/>
                <a:ea typeface="+mn-ea"/>
                <a:cs typeface="+mn-cs"/>
              </a:rPr>
              <a:t>VOETREGEL</a:t>
            </a:r>
          </a:p>
        </p:txBody>
      </p:sp>
      <p:sp>
        <p:nvSpPr>
          <p:cNvPr id="5" name="Tijdelijke aanduiding voor dianummer 4"/>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96C90E17-C8BC-304D-B481-365F1DB42C12}" type="slidenum">
              <a:rPr kumimoji="0" lang="en-US" sz="1200" b="0" i="0" u="none" strike="noStrike" kern="1200" cap="none" spc="0" normalizeH="0" baseline="0" noProof="0" smtClean="0">
                <a:ln>
                  <a:noFill/>
                </a:ln>
                <a:solidFill>
                  <a:prstClr val="black"/>
                </a:solidFill>
                <a:effectLst/>
                <a:uLnTx/>
                <a:uFillTx/>
                <a:latin typeface="Georgia" charset="0"/>
                <a:ea typeface="MS PGothic" charset="0"/>
              </a:rPr>
              <a:pPr marL="0" marR="0" lvl="0" indent="0" algn="r" defTabSz="457200" rtl="0" eaLnBrk="1" fontAlgn="base" latinLnBrk="0" hangingPunct="1">
                <a:lnSpc>
                  <a:spcPct val="100000"/>
                </a:lnSpc>
                <a:spcBef>
                  <a:spcPct val="0"/>
                </a:spcBef>
                <a:spcAft>
                  <a:spcPct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Georgia" charset="0"/>
              <a:ea typeface="MS PGothic" charset="0"/>
            </a:endParaRPr>
          </a:p>
        </p:txBody>
      </p:sp>
    </p:spTree>
    <p:extLst>
      <p:ext uri="{BB962C8B-B14F-4D97-AF65-F5344CB8AC3E}">
        <p14:creationId xmlns:p14="http://schemas.microsoft.com/office/powerpoint/2010/main" val="8516999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a:p>
        </p:txBody>
      </p:sp>
      <p:sp>
        <p:nvSpPr>
          <p:cNvPr id="4" name="Tijdelijke aanduiding voor voettekst 3"/>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Georgia"/>
                <a:ea typeface="+mn-ea"/>
                <a:cs typeface="+mn-cs"/>
              </a:rPr>
              <a:t>VOETREGEL</a:t>
            </a:r>
          </a:p>
        </p:txBody>
      </p:sp>
      <p:sp>
        <p:nvSpPr>
          <p:cNvPr id="5" name="Tijdelijke aanduiding voor dianummer 4"/>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96C90E17-C8BC-304D-B481-365F1DB42C12}" type="slidenum">
              <a:rPr kumimoji="0" lang="en-US" sz="1200" b="0" i="0" u="none" strike="noStrike" kern="1200" cap="none" spc="0" normalizeH="0" baseline="0" noProof="0" smtClean="0">
                <a:ln>
                  <a:noFill/>
                </a:ln>
                <a:solidFill>
                  <a:prstClr val="black"/>
                </a:solidFill>
                <a:effectLst/>
                <a:uLnTx/>
                <a:uFillTx/>
                <a:latin typeface="Georgia" charset="0"/>
                <a:ea typeface="MS PGothic" charset="0"/>
              </a:rPr>
              <a:pPr marL="0" marR="0" lvl="0" indent="0" algn="r" defTabSz="457200"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Georgia" charset="0"/>
              <a:ea typeface="MS PGothic" charset="0"/>
            </a:endParaRPr>
          </a:p>
        </p:txBody>
      </p:sp>
    </p:spTree>
    <p:extLst>
      <p:ext uri="{BB962C8B-B14F-4D97-AF65-F5344CB8AC3E}">
        <p14:creationId xmlns:p14="http://schemas.microsoft.com/office/powerpoint/2010/main" val="33405051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a:p>
        </p:txBody>
      </p:sp>
      <p:sp>
        <p:nvSpPr>
          <p:cNvPr id="4" name="Tijdelijke aanduiding voor voettekst 3"/>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Georgia"/>
                <a:ea typeface="+mn-ea"/>
                <a:cs typeface="+mn-cs"/>
              </a:rPr>
              <a:t>VOETREGEL</a:t>
            </a:r>
          </a:p>
        </p:txBody>
      </p:sp>
      <p:sp>
        <p:nvSpPr>
          <p:cNvPr id="5" name="Tijdelijke aanduiding voor dianummer 4"/>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96C90E17-C8BC-304D-B481-365F1DB42C12}" type="slidenum">
              <a:rPr kumimoji="0" lang="en-US" sz="1200" b="0" i="0" u="none" strike="noStrike" kern="1200" cap="none" spc="0" normalizeH="0" baseline="0" noProof="0" smtClean="0">
                <a:ln>
                  <a:noFill/>
                </a:ln>
                <a:solidFill>
                  <a:prstClr val="black"/>
                </a:solidFill>
                <a:effectLst/>
                <a:uLnTx/>
                <a:uFillTx/>
                <a:latin typeface="Georgia" charset="0"/>
                <a:ea typeface="MS PGothic" charset="0"/>
              </a:rPr>
              <a:pPr marL="0" marR="0" lvl="0" indent="0" algn="r" defTabSz="457200"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Georgia" charset="0"/>
              <a:ea typeface="MS PGothic" charset="0"/>
            </a:endParaRPr>
          </a:p>
        </p:txBody>
      </p:sp>
    </p:spTree>
    <p:extLst>
      <p:ext uri="{BB962C8B-B14F-4D97-AF65-F5344CB8AC3E}">
        <p14:creationId xmlns:p14="http://schemas.microsoft.com/office/powerpoint/2010/main" val="42932358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r>
              <a:t>De hoofdstukken 1 tot en met 6 vormen de kern. Hoofdstuk 7 bevat achtergrondinformatie en kan naar wens wel of niet gepresenteerd worden.</a:t>
            </a:r>
          </a:p>
        </p:txBody>
      </p:sp>
      <p:sp>
        <p:nvSpPr>
          <p:cNvPr id="4" name="Tijdelijke aanduiding voor voettekst 3"/>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Georgia"/>
                <a:ea typeface="+mn-ea"/>
                <a:cs typeface="+mn-cs"/>
              </a:rPr>
              <a:t>VOETREGEL</a:t>
            </a:r>
          </a:p>
        </p:txBody>
      </p:sp>
      <p:sp>
        <p:nvSpPr>
          <p:cNvPr id="5" name="Tijdelijke aanduiding voor dianummer 4"/>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96C90E17-C8BC-304D-B481-365F1DB42C12}" type="slidenum">
              <a:rPr kumimoji="0" lang="en-US" sz="1200" b="0" i="0" u="none" strike="noStrike" kern="1200" cap="none" spc="0" normalizeH="0" baseline="0" noProof="0" smtClean="0">
                <a:ln>
                  <a:noFill/>
                </a:ln>
                <a:solidFill>
                  <a:prstClr val="black"/>
                </a:solidFill>
                <a:effectLst/>
                <a:uLnTx/>
                <a:uFillTx/>
                <a:latin typeface="Georgia" charset="0"/>
                <a:ea typeface="MS PGothic" charset="0"/>
              </a:rPr>
              <a:pPr marL="0" marR="0" lvl="0" indent="0" algn="r" defTabSz="4572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Georgia" charset="0"/>
              <a:ea typeface="MS PGothic" charset="0"/>
            </a:endParaRPr>
          </a:p>
        </p:txBody>
      </p:sp>
    </p:spTree>
    <p:extLst>
      <p:ext uri="{BB962C8B-B14F-4D97-AF65-F5344CB8AC3E}">
        <p14:creationId xmlns:p14="http://schemas.microsoft.com/office/powerpoint/2010/main" val="42317619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a:p>
        </p:txBody>
      </p:sp>
      <p:sp>
        <p:nvSpPr>
          <p:cNvPr id="4" name="Tijdelijke aanduiding voor voettekst 3"/>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Georgia"/>
                <a:ea typeface="+mn-ea"/>
                <a:cs typeface="+mn-cs"/>
              </a:rPr>
              <a:t>VOETREGEL</a:t>
            </a:r>
          </a:p>
        </p:txBody>
      </p:sp>
      <p:sp>
        <p:nvSpPr>
          <p:cNvPr id="5" name="Tijdelijke aanduiding voor dianummer 4"/>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96C90E17-C8BC-304D-B481-365F1DB42C12}" type="slidenum">
              <a:rPr kumimoji="0" lang="en-US" sz="1200" b="0" i="0" u="none" strike="noStrike" kern="1200" cap="none" spc="0" normalizeH="0" baseline="0" noProof="0" smtClean="0">
                <a:ln>
                  <a:noFill/>
                </a:ln>
                <a:solidFill>
                  <a:prstClr val="black"/>
                </a:solidFill>
                <a:effectLst/>
                <a:uLnTx/>
                <a:uFillTx/>
                <a:latin typeface="Georgia" charset="0"/>
                <a:ea typeface="MS PGothic" charset="0"/>
              </a:rPr>
              <a:pPr marL="0" marR="0" lvl="0" indent="0" algn="r" defTabSz="4572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Georgia" charset="0"/>
              <a:ea typeface="MS PGothic" charset="0"/>
            </a:endParaRPr>
          </a:p>
        </p:txBody>
      </p:sp>
    </p:spTree>
    <p:extLst>
      <p:ext uri="{BB962C8B-B14F-4D97-AF65-F5344CB8AC3E}">
        <p14:creationId xmlns:p14="http://schemas.microsoft.com/office/powerpoint/2010/main" val="24139041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r>
              <a:rPr lang="nl-NL"/>
              <a:t>Het bibliotheekstelsel bestaat uit deze vier partners. Dat is zo op landelijk niveau en ook op provinciaal niveau. De vier stelselpartners worden ook aangeduid met de term ‘de vierhoek’.</a:t>
            </a:r>
          </a:p>
          <a:p>
            <a:endParaRPr lang="nl-NL"/>
          </a:p>
          <a:p>
            <a:r>
              <a:rPr lang="nl-NL"/>
              <a:t>De oranje pijl geeft aan dat er met de gewijzigde wet een directe link ontstaat tussen gemeenten en provincie.</a:t>
            </a:r>
          </a:p>
        </p:txBody>
      </p:sp>
      <p:sp>
        <p:nvSpPr>
          <p:cNvPr id="4" name="Tijdelijke aanduiding voor voettekst 3"/>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Georgia"/>
                <a:ea typeface="+mn-ea"/>
                <a:cs typeface="+mn-cs"/>
              </a:rPr>
              <a:t>VOETREGEL</a:t>
            </a:r>
          </a:p>
        </p:txBody>
      </p:sp>
      <p:sp>
        <p:nvSpPr>
          <p:cNvPr id="5" name="Tijdelijke aanduiding voor dianummer 4"/>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96C90E17-C8BC-304D-B481-365F1DB42C12}" type="slidenum">
              <a:rPr kumimoji="0" lang="en-US" sz="1200" b="0" i="0" u="none" strike="noStrike" kern="1200" cap="none" spc="0" normalizeH="0" baseline="0" noProof="0" smtClean="0">
                <a:ln>
                  <a:noFill/>
                </a:ln>
                <a:solidFill>
                  <a:prstClr val="black"/>
                </a:solidFill>
                <a:effectLst/>
                <a:uLnTx/>
                <a:uFillTx/>
                <a:latin typeface="Georgia" charset="0"/>
                <a:ea typeface="MS PGothic" charset="0"/>
              </a:rPr>
              <a:pPr marL="0" marR="0" lvl="0" indent="0" algn="r" defTabSz="4572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Georgia" charset="0"/>
              <a:ea typeface="MS PGothic" charset="0"/>
            </a:endParaRPr>
          </a:p>
        </p:txBody>
      </p:sp>
    </p:spTree>
    <p:extLst>
      <p:ext uri="{BB962C8B-B14F-4D97-AF65-F5344CB8AC3E}">
        <p14:creationId xmlns:p14="http://schemas.microsoft.com/office/powerpoint/2010/main" val="41941019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r>
              <a:t>7,3 miljoen bezoeken en 193 locaties: KB, Dashboard Bibliotheekstatistiek, voorlopige cijfers over 2025. Dat is 3,4 bezoeken per inwoner. Over 2024 waren het 7,2 miljoen bezoeken. De vorige versie noemde ongeveer 200 locaties.</a:t>
            </a:r>
          </a:p>
        </p:txBody>
      </p:sp>
      <p:sp>
        <p:nvSpPr>
          <p:cNvPr id="4" name="Tijdelijke aanduiding voor voettekst 3"/>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Georgia"/>
                <a:ea typeface="+mn-ea"/>
                <a:cs typeface="+mn-cs"/>
              </a:rPr>
              <a:t>VOETREGEL</a:t>
            </a:r>
          </a:p>
        </p:txBody>
      </p:sp>
      <p:sp>
        <p:nvSpPr>
          <p:cNvPr id="5" name="Tijdelijke aanduiding voor dianummer 4"/>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96C90E17-C8BC-304D-B481-365F1DB42C12}" type="slidenum">
              <a:rPr kumimoji="0" lang="en-US" sz="1200" b="0" i="0" u="none" strike="noStrike" kern="1200" cap="none" spc="0" normalizeH="0" baseline="0" noProof="0" smtClean="0">
                <a:ln>
                  <a:noFill/>
                </a:ln>
                <a:solidFill>
                  <a:prstClr val="black"/>
                </a:solidFill>
                <a:effectLst/>
                <a:uLnTx/>
                <a:uFillTx/>
                <a:latin typeface="Georgia" charset="0"/>
                <a:ea typeface="MS PGothic" charset="0"/>
              </a:rPr>
              <a:pPr marL="0" marR="0" lvl="0" indent="0" algn="r" defTabSz="4572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Georgia" charset="0"/>
              <a:ea typeface="MS PGothic" charset="0"/>
            </a:endParaRPr>
          </a:p>
        </p:txBody>
      </p:sp>
    </p:spTree>
    <p:extLst>
      <p:ext uri="{BB962C8B-B14F-4D97-AF65-F5344CB8AC3E}">
        <p14:creationId xmlns:p14="http://schemas.microsoft.com/office/powerpoint/2010/main" val="8381540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89C59-DE6C-D59F-E64B-7DC3963E70F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13C7476-A376-F726-9767-D59EB25C09A8}"/>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A3AE925F-6CF8-04D5-CBAD-F233532E8E1C}"/>
              </a:ext>
            </a:extLst>
          </p:cNvPr>
          <p:cNvSpPr>
            <a:spLocks noGrp="1"/>
          </p:cNvSpPr>
          <p:nvPr>
            <p:ph type="body" idx="1"/>
          </p:nvPr>
        </p:nvSpPr>
        <p:spPr/>
        <p:txBody>
          <a:bodyPr/>
          <a:lstStyle/>
          <a:p>
            <a:r>
              <a:rPr lang="nl-NL"/>
              <a:t>Dit sterke Gelderse netwerk van bibliotheken staat onder druk. Hoewel het Rijk meer geld voor bibliotheken beschikbaar stelt, zien sommige gemeenten zich genoodzaakt de middelen die voor bibliotheken bedoeld zijn, aan andere doelen te besteden. Bibliotheken worstelen op hun beurt met toenemende kosten en complexiteit in hun maatschappelijke opdracht. Dat doet ook een zwaarder beroep op hun interne organisatie. Niet voor niets is in de landelijke Netwerkagenda 2024-2027 naast de drie maatschappelijke opgaven een vierde, interne opgave benoemd: het versterken van de bibliotheekorganisaties zelf, de ‘</a:t>
            </a:r>
            <a:r>
              <a:rPr lang="nl-NL" b="1"/>
              <a:t>robuuste bibliotheekorganisatie’.</a:t>
            </a:r>
          </a:p>
        </p:txBody>
      </p:sp>
      <p:sp>
        <p:nvSpPr>
          <p:cNvPr id="4" name="Tijdelijke aanduiding voor voettekst 3">
            <a:extLst>
              <a:ext uri="{FF2B5EF4-FFF2-40B4-BE49-F238E27FC236}">
                <a16:creationId xmlns:a16="http://schemas.microsoft.com/office/drawing/2014/main" id="{12866564-31EE-04D9-A49F-74CC63280737}"/>
              </a:ext>
            </a:extLst>
          </p:cNvPr>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Georgia"/>
                <a:ea typeface="+mn-ea"/>
                <a:cs typeface="+mn-cs"/>
              </a:rPr>
              <a:t>VOETREGEL</a:t>
            </a:r>
          </a:p>
        </p:txBody>
      </p:sp>
      <p:sp>
        <p:nvSpPr>
          <p:cNvPr id="5" name="Tijdelijke aanduiding voor dianummer 4">
            <a:extLst>
              <a:ext uri="{FF2B5EF4-FFF2-40B4-BE49-F238E27FC236}">
                <a16:creationId xmlns:a16="http://schemas.microsoft.com/office/drawing/2014/main" id="{193375B5-FEC5-F1D0-4F44-16EECF33A9E4}"/>
              </a:ext>
            </a:extLst>
          </p:cNvPr>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96C90E17-C8BC-304D-B481-365F1DB42C12}" type="slidenum">
              <a:rPr kumimoji="0" lang="en-US" sz="1200" b="0" i="0" u="none" strike="noStrike" kern="1200" cap="none" spc="0" normalizeH="0" baseline="0" noProof="0" smtClean="0">
                <a:ln>
                  <a:noFill/>
                </a:ln>
                <a:solidFill>
                  <a:prstClr val="black"/>
                </a:solidFill>
                <a:effectLst/>
                <a:uLnTx/>
                <a:uFillTx/>
                <a:latin typeface="Georgia" charset="0"/>
                <a:ea typeface="MS PGothic" charset="0"/>
              </a:rPr>
              <a:pPr marL="0" marR="0" lvl="0" indent="0" algn="r" defTabSz="4572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Georgia" charset="0"/>
              <a:ea typeface="MS PGothic" charset="0"/>
            </a:endParaRPr>
          </a:p>
        </p:txBody>
      </p:sp>
    </p:spTree>
    <p:extLst>
      <p:ext uri="{BB962C8B-B14F-4D97-AF65-F5344CB8AC3E}">
        <p14:creationId xmlns:p14="http://schemas.microsoft.com/office/powerpoint/2010/main" val="20908064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r>
              <a:t>Bibliotheken zijn van vitaal belang voor lokale gemeenschappen én individuele inwoners. Ze bieden een toegankelijke plek voor ontmoeting, debat, ontwikkeling en ondersteuning, in samenwerking met lokale maatschappelijke partners. Gemeenten bereiken via bibliotheken kwetsbare doelgroepen, tegen relatief lage kosten.</a:t>
            </a:r>
          </a:p>
          <a:p>
            <a:endParaRPr/>
          </a:p>
          <a:p>
            <a:r>
              <a:t>Gemeenteraden nemen zelf beslissingen over de besteding van (extra) rijksmiddelen voor bibliotheekwerk.</a:t>
            </a:r>
          </a:p>
          <a:p>
            <a:endParaRPr/>
          </a:p>
          <a:p>
            <a:r>
              <a:t>Vaststelling van het convenant gaat via de Raden van Toezicht van de 18 bibliotheekorganisaties en Rijnbrink, de 51 colleges van B&amp;W en Gedeputeerde Staten van Gelderland.</a:t>
            </a:r>
          </a:p>
        </p:txBody>
      </p:sp>
      <p:sp>
        <p:nvSpPr>
          <p:cNvPr id="4" name="Tijdelijke aanduiding voor voettekst 3"/>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Georgia"/>
                <a:ea typeface="+mn-ea"/>
                <a:cs typeface="+mn-cs"/>
              </a:rPr>
              <a:t>VOETREGEL</a:t>
            </a:r>
          </a:p>
        </p:txBody>
      </p:sp>
      <p:sp>
        <p:nvSpPr>
          <p:cNvPr id="5" name="Tijdelijke aanduiding voor dianummer 4"/>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96C90E17-C8BC-304D-B481-365F1DB42C12}" type="slidenum">
              <a:rPr kumimoji="0" lang="en-US" sz="1200" b="0" i="0" u="none" strike="noStrike" kern="1200" cap="none" spc="0" normalizeH="0" baseline="0" noProof="0" smtClean="0">
                <a:ln>
                  <a:noFill/>
                </a:ln>
                <a:solidFill>
                  <a:prstClr val="black"/>
                </a:solidFill>
                <a:effectLst/>
                <a:uLnTx/>
                <a:uFillTx/>
                <a:latin typeface="Georgia" charset="0"/>
                <a:ea typeface="MS PGothic" charset="0"/>
              </a:rPr>
              <a:pPr marL="0" marR="0" lvl="0" indent="0" algn="r" defTabSz="4572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Georgia" charset="0"/>
              <a:ea typeface="MS PGothic" charset="0"/>
            </a:endParaRPr>
          </a:p>
        </p:txBody>
      </p:sp>
    </p:spTree>
    <p:extLst>
      <p:ext uri="{BB962C8B-B14F-4D97-AF65-F5344CB8AC3E}">
        <p14:creationId xmlns:p14="http://schemas.microsoft.com/office/powerpoint/2010/main" val="18554583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De Wsob en het interbestuurlijk toezicht hebben een controlerend karakter. Het convenant is stimulerend bedoeld. De afspraken zijn niet in rechte afdwingbaar. Ieder houdt de vrijheid om eigen keuzes te maken over de inzet van middelen en over het eigen beleid. De afspraken in het convenant vallen buiten het interbestuurlijk toezicht van provincie Gelderland op de zorgplicht van gemeenten.</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Op 16 september 2026 hebben gemeenten en bibliotheken het concept van het convenant getoetst. De hoofdlijn van de reacties: aanwezigen zien de meerwaarde van een convenant, houd het kort, respecteer de autonomie van de stelselpartners en laat ruimte voor lokaal maatwerk. Het concept is daarna opnieuw opgezet. De regiotafels voor gemeenten van 5 tot en met 27 oktober bouwen hierop voort.</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Het convenant zelf is kort gehouden. De Toelichting beschrijft de totstandkoming, de uitgangspunten en de uitwerking van de vijf doelen. De Toelichting wordt niet ondertekend en wordt naast het convenant gepubliceerd. De tekst is concept tot de stuurgroep hem begin november 2026 vaststelt.</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De tabel geeft de hoofdlijn per stelselpartner. We stimuleren gemeenten om het Gelders format te gebruiken. De vastgestelde tekst van het convenant is leidend.</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r>
              <a:rPr lang="nl-NL"/>
              <a:t>De stuurgroep streeft naar één format voor het Gelders meerjarenplan (MJP) dat voldoet aan de eisen van de Wsob. Het bevat bovendien extra informatie die nodig is om de ontwikkeling van het Gelderse bibliotheekstelsel te volgen. Om welke gegevens het gaat en welke streefwaarden daarbij horen is nog onderwerp van gesprek.</a:t>
            </a:r>
          </a:p>
          <a:p>
            <a:endParaRPr lang="nl-NL"/>
          </a:p>
          <a:p>
            <a:r>
              <a:rPr lang="nl-NL"/>
              <a:t>Gemeenten én bibliotheken willen zo snel mogelijk de beschikking hebben over dit format. Het MJP helpt om de extra rijksmiddelen voor bibliotheekwerk tijdig bestemd te krijgen. De middelen worden immers in 2025 en 2026 via de decentralisatie-uitkering en vanaf 2027 via de algemene uitkering beschikbaar gesteld. Ze zijn dus niet geoormerkt. Snelheid is daarom belangrijk. Bovendien is het in ieders belang dat zoveel mogelijk Gelderse gemeenten dit format gaan gebruiken. </a:t>
            </a:r>
          </a:p>
          <a:p>
            <a:endParaRPr lang="nl-NL"/>
          </a:p>
          <a:p>
            <a:pPr marL="0" indent="0">
              <a:buNone/>
            </a:pPr>
            <a:r>
              <a:rPr lang="nl-NL">
                <a:latin typeface="Aptos" panose="020B0004020202020204" pitchFamily="34" charset="0"/>
              </a:rPr>
              <a:t>Format in twee stappen samen te stellen, want:</a:t>
            </a:r>
          </a:p>
          <a:p>
            <a:pPr marL="0" indent="0">
              <a:buNone/>
            </a:pPr>
            <a:endParaRPr lang="nl-NL">
              <a:latin typeface="Aptos" panose="020B0004020202020204" pitchFamily="34" charset="0"/>
            </a:endParaRPr>
          </a:p>
          <a:p>
            <a:r>
              <a:rPr lang="nl-NL">
                <a:latin typeface="Aptos" panose="020B0004020202020204" pitchFamily="34" charset="0"/>
              </a:rPr>
              <a:t>De wet kan nog wijzigen,</a:t>
            </a:r>
          </a:p>
          <a:p>
            <a:r>
              <a:rPr lang="nl-NL">
                <a:latin typeface="Aptos" panose="020B0004020202020204" pitchFamily="34" charset="0"/>
              </a:rPr>
              <a:t>De nadere omschrijving waar het meerjarenplan aan moet voldoen (AMvB) staat nog niet vast,</a:t>
            </a:r>
          </a:p>
          <a:p>
            <a:r>
              <a:rPr lang="nl-NL">
                <a:latin typeface="Aptos" panose="020B0004020202020204" pitchFamily="34" charset="0"/>
              </a:rPr>
              <a:t>De handreiking van de VNG over toepassing van de </a:t>
            </a:r>
            <a:r>
              <a:rPr lang="nl-NL" err="1">
                <a:latin typeface="Aptos" panose="020B0004020202020204" pitchFamily="34" charset="0"/>
              </a:rPr>
              <a:t>Wsob</a:t>
            </a:r>
            <a:r>
              <a:rPr lang="nl-NL">
                <a:latin typeface="Aptos" panose="020B0004020202020204" pitchFamily="34" charset="0"/>
              </a:rPr>
              <a:t> en de streefwaarden is nog niet klaar,</a:t>
            </a:r>
          </a:p>
          <a:p>
            <a:r>
              <a:rPr lang="nl-NL">
                <a:latin typeface="Aptos" panose="020B0004020202020204" pitchFamily="34" charset="0"/>
              </a:rPr>
              <a:t>We hebben nog geen compleet beeld van de ken- en stuurgetallen die in het meerjarenplan aanvullend moeten worden opgevraagd ten behoeve van de nulmeting en dashboard.</a:t>
            </a:r>
          </a:p>
          <a:p>
            <a:endParaRPr lang="nl-NL"/>
          </a:p>
          <a:p>
            <a:endParaRPr lang="nl-NL"/>
          </a:p>
        </p:txBody>
      </p:sp>
      <p:sp>
        <p:nvSpPr>
          <p:cNvPr id="4" name="Tijdelijke aanduiding voor voettekst 3"/>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Georgia"/>
                <a:ea typeface="+mn-ea"/>
                <a:cs typeface="+mn-cs"/>
              </a:rPr>
              <a:t>VOETREGEL</a:t>
            </a:r>
          </a:p>
        </p:txBody>
      </p:sp>
      <p:sp>
        <p:nvSpPr>
          <p:cNvPr id="5" name="Tijdelijke aanduiding voor dianummer 4"/>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96C90E17-C8BC-304D-B481-365F1DB42C12}" type="slidenum">
              <a:rPr kumimoji="0" lang="en-US" sz="1200" b="0" i="0" u="none" strike="noStrike" kern="1200" cap="none" spc="0" normalizeH="0" baseline="0" noProof="0" smtClean="0">
                <a:ln>
                  <a:noFill/>
                </a:ln>
                <a:solidFill>
                  <a:prstClr val="black"/>
                </a:solidFill>
                <a:effectLst/>
                <a:uLnTx/>
                <a:uFillTx/>
                <a:latin typeface="Georgia" charset="0"/>
                <a:ea typeface="MS PGothic" charset="0"/>
              </a:rPr>
              <a:pPr marL="0" marR="0" lvl="0" indent="0" algn="r" defTabSz="457200" rtl="0" eaLnBrk="1" fontAlgn="base" latinLnBrk="0" hangingPunct="1">
                <a:lnSpc>
                  <a:spcPct val="100000"/>
                </a:lnSpc>
                <a:spcBef>
                  <a:spcPct val="0"/>
                </a:spcBef>
                <a:spcAft>
                  <a:spcPct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Georgia" charset="0"/>
              <a:ea typeface="MS PGothic" charset="0"/>
            </a:endParaRPr>
          </a:p>
        </p:txBody>
      </p:sp>
    </p:spTree>
    <p:extLst>
      <p:ext uri="{BB962C8B-B14F-4D97-AF65-F5344CB8AC3E}">
        <p14:creationId xmlns:p14="http://schemas.microsoft.com/office/powerpoint/2010/main" val="34889279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r>
              <a:rPr lang="nl-NL"/>
              <a:t>Format in twee stappen samen te stellen, want:</a:t>
            </a:r>
          </a:p>
          <a:p>
            <a:endParaRPr lang="nl-NL"/>
          </a:p>
          <a:p>
            <a:pPr marL="171450" indent="-171450">
              <a:buFont typeface="Arial" panose="020B0604020202020204" pitchFamily="34" charset="0"/>
              <a:buChar char="•"/>
            </a:pPr>
            <a:r>
              <a:rPr lang="nl-NL"/>
              <a:t>De wet kan nog wijzigen,</a:t>
            </a:r>
          </a:p>
          <a:p>
            <a:pPr marL="171450" indent="-171450">
              <a:buFont typeface="Arial" panose="020B0604020202020204" pitchFamily="34" charset="0"/>
              <a:buChar char="•"/>
            </a:pPr>
            <a:r>
              <a:rPr lang="nl-NL"/>
              <a:t>De nadere omschrijving waar het meerjarenplan aan moet voldoen staat nog niet vast,</a:t>
            </a:r>
          </a:p>
          <a:p>
            <a:pPr marL="171450" indent="-171450">
              <a:buFont typeface="Arial" panose="020B0604020202020204" pitchFamily="34" charset="0"/>
              <a:buChar char="•"/>
            </a:pPr>
            <a:r>
              <a:rPr lang="nl-NL"/>
              <a:t>De handreiking van de VNG over toepassing van de Wsob en de streefwaarden is nog niet klaar,</a:t>
            </a:r>
          </a:p>
          <a:p>
            <a:pPr marL="171450" indent="-171450">
              <a:buFont typeface="Arial" panose="020B0604020202020204" pitchFamily="34" charset="0"/>
              <a:buChar char="•"/>
            </a:pPr>
            <a:r>
              <a:rPr lang="nl-NL"/>
              <a:t>We hebben nog geen compleet beeld van de ken- en stuurgetallen die in het meerjarenplan aanvullend moeten worden opgevraagd ten behoeve van de nulmeting en dashboard.</a:t>
            </a:r>
          </a:p>
        </p:txBody>
      </p:sp>
      <p:sp>
        <p:nvSpPr>
          <p:cNvPr id="4" name="Tijdelijke aanduiding voor voettekst 3"/>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Georgia"/>
                <a:ea typeface="+mn-ea"/>
                <a:cs typeface="+mn-cs"/>
              </a:rPr>
              <a:t>VOETREGEL</a:t>
            </a:r>
          </a:p>
        </p:txBody>
      </p:sp>
      <p:sp>
        <p:nvSpPr>
          <p:cNvPr id="5" name="Tijdelijke aanduiding voor dianummer 4"/>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96C90E17-C8BC-304D-B481-365F1DB42C12}" type="slidenum">
              <a:rPr kumimoji="0" lang="en-US" sz="1200" b="0" i="0" u="none" strike="noStrike" kern="1200" cap="none" spc="0" normalizeH="0" baseline="0" noProof="0" smtClean="0">
                <a:ln>
                  <a:noFill/>
                </a:ln>
                <a:solidFill>
                  <a:prstClr val="black"/>
                </a:solidFill>
                <a:effectLst/>
                <a:uLnTx/>
                <a:uFillTx/>
                <a:latin typeface="Georgia" charset="0"/>
                <a:ea typeface="MS PGothic" charset="0"/>
              </a:rPr>
              <a:pPr marL="0" marR="0" lvl="0" indent="0" algn="r" defTabSz="457200" rtl="0" eaLnBrk="1" fontAlgn="base" latinLnBrk="0" hangingPunct="1">
                <a:lnSpc>
                  <a:spcPct val="100000"/>
                </a:lnSpc>
                <a:spcBef>
                  <a:spcPct val="0"/>
                </a:spcBef>
                <a:spcAft>
                  <a:spcPct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Georgia" charset="0"/>
              <a:ea typeface="MS PGothic" charset="0"/>
            </a:endParaRPr>
          </a:p>
        </p:txBody>
      </p:sp>
    </p:spTree>
    <p:extLst>
      <p:ext uri="{BB962C8B-B14F-4D97-AF65-F5344CB8AC3E}">
        <p14:creationId xmlns:p14="http://schemas.microsoft.com/office/powerpoint/2010/main" val="19814245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a:p>
        </p:txBody>
      </p:sp>
      <p:sp>
        <p:nvSpPr>
          <p:cNvPr id="4" name="Tijdelijke aanduiding voor voettekst 3"/>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Georgia"/>
                <a:ea typeface="+mn-ea"/>
                <a:cs typeface="+mn-cs"/>
              </a:rPr>
              <a:t>VOETREGEL</a:t>
            </a:r>
          </a:p>
        </p:txBody>
      </p:sp>
      <p:sp>
        <p:nvSpPr>
          <p:cNvPr id="5" name="Tijdelijke aanduiding voor dianummer 4"/>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96C90E17-C8BC-304D-B481-365F1DB42C12}" type="slidenum">
              <a:rPr kumimoji="0" lang="en-US" sz="1200" b="0" i="0" u="none" strike="noStrike" kern="1200" cap="none" spc="0" normalizeH="0" baseline="0" noProof="0" smtClean="0">
                <a:ln>
                  <a:noFill/>
                </a:ln>
                <a:solidFill>
                  <a:prstClr val="black"/>
                </a:solidFill>
                <a:effectLst/>
                <a:uLnTx/>
                <a:uFillTx/>
                <a:latin typeface="Georgia" charset="0"/>
                <a:ea typeface="MS PGothic" charset="0"/>
              </a:rPr>
              <a:pPr marL="0" marR="0" lvl="0" indent="0" algn="r" defTabSz="457200" rtl="0" eaLnBrk="1" fontAlgn="base" latinLnBrk="0" hangingPunct="1">
                <a:lnSpc>
                  <a:spcPct val="100000"/>
                </a:lnSpc>
                <a:spcBef>
                  <a:spcPct val="0"/>
                </a:spcBef>
                <a:spcAft>
                  <a:spcPct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Georgia" charset="0"/>
              <a:ea typeface="MS PGothic" charset="0"/>
            </a:endParaRPr>
          </a:p>
        </p:txBody>
      </p:sp>
    </p:spTree>
    <p:extLst>
      <p:ext uri="{BB962C8B-B14F-4D97-AF65-F5344CB8AC3E}">
        <p14:creationId xmlns:p14="http://schemas.microsoft.com/office/powerpoint/2010/main" val="28417868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CF21A6-72FB-69D0-C99B-05BA2782EDE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070F2FA-5491-92ED-A142-03BB9BA440F4}"/>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8393E5D0-B2C0-2249-40CA-26774A377FBA}"/>
              </a:ext>
            </a:extLst>
          </p:cNvPr>
          <p:cNvSpPr>
            <a:spLocks noGrp="1"/>
          </p:cNvSpPr>
          <p:nvPr>
            <p:ph type="body" idx="1"/>
          </p:nvPr>
        </p:nvSpPr>
        <p:spPr/>
        <p:txBody>
          <a:bodyPr/>
          <a:lstStyle/>
          <a:p>
            <a:endParaRPr lang="nl-NL"/>
          </a:p>
        </p:txBody>
      </p:sp>
      <p:sp>
        <p:nvSpPr>
          <p:cNvPr id="4" name="Tijdelijke aanduiding voor voettekst 3">
            <a:extLst>
              <a:ext uri="{FF2B5EF4-FFF2-40B4-BE49-F238E27FC236}">
                <a16:creationId xmlns:a16="http://schemas.microsoft.com/office/drawing/2014/main" id="{C04BD1E6-58FA-708A-AC3D-3CA27CF7948A}"/>
              </a:ext>
            </a:extLst>
          </p:cNvPr>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Georgia"/>
                <a:ea typeface="+mn-ea"/>
                <a:cs typeface="+mn-cs"/>
              </a:rPr>
              <a:t>VOETREGEL</a:t>
            </a:r>
          </a:p>
        </p:txBody>
      </p:sp>
      <p:sp>
        <p:nvSpPr>
          <p:cNvPr id="5" name="Tijdelijke aanduiding voor dianummer 4">
            <a:extLst>
              <a:ext uri="{FF2B5EF4-FFF2-40B4-BE49-F238E27FC236}">
                <a16:creationId xmlns:a16="http://schemas.microsoft.com/office/drawing/2014/main" id="{F44EA488-AFC3-9C17-09C6-AA5D047C1803}"/>
              </a:ext>
            </a:extLst>
          </p:cNvPr>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96C90E17-C8BC-304D-B481-365F1DB42C12}" type="slidenum">
              <a:rPr kumimoji="0" lang="en-US" sz="1200" b="0" i="0" u="none" strike="noStrike" kern="1200" cap="none" spc="0" normalizeH="0" baseline="0" noProof="0" smtClean="0">
                <a:ln>
                  <a:noFill/>
                </a:ln>
                <a:solidFill>
                  <a:prstClr val="black"/>
                </a:solidFill>
                <a:effectLst/>
                <a:uLnTx/>
                <a:uFillTx/>
                <a:latin typeface="Georgia" charset="0"/>
                <a:ea typeface="MS PGothic" charset="0"/>
              </a:rPr>
              <a:pPr marL="0" marR="0" lvl="0" indent="0" algn="r" defTabSz="457200" rtl="0" eaLnBrk="1" fontAlgn="base" latinLnBrk="0" hangingPunct="1">
                <a:lnSpc>
                  <a:spcPct val="100000"/>
                </a:lnSpc>
                <a:spcBef>
                  <a:spcPct val="0"/>
                </a:spcBef>
                <a:spcAft>
                  <a:spcPct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Georgia" charset="0"/>
              <a:ea typeface="MS PGothic" charset="0"/>
            </a:endParaRPr>
          </a:p>
        </p:txBody>
      </p:sp>
    </p:spTree>
    <p:extLst>
      <p:ext uri="{BB962C8B-B14F-4D97-AF65-F5344CB8AC3E}">
        <p14:creationId xmlns:p14="http://schemas.microsoft.com/office/powerpoint/2010/main" val="33247935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a:p>
        </p:txBody>
      </p:sp>
      <p:sp>
        <p:nvSpPr>
          <p:cNvPr id="4" name="Tijdelijke aanduiding voor voettekst 3"/>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Georgia"/>
                <a:ea typeface="+mn-ea"/>
                <a:cs typeface="+mn-cs"/>
              </a:rPr>
              <a:t>VOETREGEL</a:t>
            </a:r>
          </a:p>
        </p:txBody>
      </p:sp>
      <p:sp>
        <p:nvSpPr>
          <p:cNvPr id="5" name="Tijdelijke aanduiding voor dianummer 4"/>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96C90E17-C8BC-304D-B481-365F1DB42C12}" type="slidenum">
              <a:rPr kumimoji="0" lang="en-US" sz="1200" b="0" i="0" u="none" strike="noStrike" kern="1200" cap="none" spc="0" normalizeH="0" baseline="0" noProof="0" smtClean="0">
                <a:ln>
                  <a:noFill/>
                </a:ln>
                <a:solidFill>
                  <a:prstClr val="black"/>
                </a:solidFill>
                <a:effectLst/>
                <a:uLnTx/>
                <a:uFillTx/>
                <a:latin typeface="Georgia" charset="0"/>
                <a:ea typeface="MS PGothic" charset="0"/>
              </a:rPr>
              <a:pPr marL="0" marR="0" lvl="0" indent="0" algn="r" defTabSz="457200" rtl="0" eaLnBrk="1" fontAlgn="base" latinLnBrk="0" hangingPunct="1">
                <a:lnSpc>
                  <a:spcPct val="100000"/>
                </a:lnSpc>
                <a:spcBef>
                  <a:spcPct val="0"/>
                </a:spcBef>
                <a:spcAft>
                  <a:spcPct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Georgia" charset="0"/>
              <a:ea typeface="MS PGothic" charset="0"/>
            </a:endParaRPr>
          </a:p>
        </p:txBody>
      </p:sp>
    </p:spTree>
    <p:extLst>
      <p:ext uri="{BB962C8B-B14F-4D97-AF65-F5344CB8AC3E}">
        <p14:creationId xmlns:p14="http://schemas.microsoft.com/office/powerpoint/2010/main" val="33306804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BD36CB-2849-0C53-46FC-CB05401D58D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288FDB0-E8C1-0B37-7793-11687A6C58BE}"/>
              </a:ext>
            </a:extLst>
          </p:cNvPr>
          <p:cNvSpPr>
            <a:spLocks noGrp="1" noRot="1" noChangeAspect="1"/>
          </p:cNvSpPr>
          <p:nvPr>
            <p:ph type="sldImg"/>
          </p:nvPr>
        </p:nvSpPr>
        <p:spPr>
          <a:xfrm>
            <a:off x="1143000" y="685800"/>
            <a:ext cx="4572000" cy="3429000"/>
          </a:xfrm>
        </p:spPr>
        <p:txBody>
          <a:bodyPr/>
          <a:lstStyle/>
          <a:p>
            <a:endParaRPr lang="nl-NL"/>
          </a:p>
        </p:txBody>
      </p:sp>
      <p:sp>
        <p:nvSpPr>
          <p:cNvPr id="3" name="Tijdelijke aanduiding voor notities 2">
            <a:extLst>
              <a:ext uri="{FF2B5EF4-FFF2-40B4-BE49-F238E27FC236}">
                <a16:creationId xmlns:a16="http://schemas.microsoft.com/office/drawing/2014/main" id="{3F340F63-0C87-2F17-9F8D-9AC66193A675}"/>
              </a:ext>
            </a:extLst>
          </p:cNvPr>
          <p:cNvSpPr>
            <a:spLocks noGrp="1"/>
          </p:cNvSpPr>
          <p:nvPr>
            <p:ph type="body" idx="1"/>
          </p:nvPr>
        </p:nvSpPr>
        <p:spPr/>
        <p:txBody>
          <a:bodyPr/>
          <a:lstStyle/>
          <a:p>
            <a:r>
              <a:rPr lang="nl-NL"/>
              <a:t>Elke bestuurslaag heeft een eigen verantwoordelijkheid binnen het stelsel</a:t>
            </a:r>
          </a:p>
        </p:txBody>
      </p:sp>
    </p:spTree>
    <p:extLst>
      <p:ext uri="{BB962C8B-B14F-4D97-AF65-F5344CB8AC3E}">
        <p14:creationId xmlns:p14="http://schemas.microsoft.com/office/powerpoint/2010/main" val="1485454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a:p>
        </p:txBody>
      </p:sp>
      <p:sp>
        <p:nvSpPr>
          <p:cNvPr id="4" name="Tijdelijke aanduiding voor voettekst 3"/>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Georgia"/>
                <a:ea typeface="+mn-ea"/>
                <a:cs typeface="+mn-cs"/>
              </a:rPr>
              <a:t>VOETREGEL</a:t>
            </a:r>
          </a:p>
        </p:txBody>
      </p:sp>
      <p:sp>
        <p:nvSpPr>
          <p:cNvPr id="5" name="Tijdelijke aanduiding voor dianummer 4"/>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96C90E17-C8BC-304D-B481-365F1DB42C12}" type="slidenum">
              <a:rPr kumimoji="0" lang="en-US" sz="1200" b="0" i="0" u="none" strike="noStrike" kern="1200" cap="none" spc="0" normalizeH="0" baseline="0" noProof="0" smtClean="0">
                <a:ln>
                  <a:noFill/>
                </a:ln>
                <a:solidFill>
                  <a:prstClr val="black"/>
                </a:solidFill>
                <a:effectLst/>
                <a:uLnTx/>
                <a:uFillTx/>
                <a:latin typeface="Georgia" charset="0"/>
                <a:ea typeface="MS PGothic" charset="0"/>
              </a:rPr>
              <a:pPr marL="0" marR="0" lvl="0" indent="0" algn="r" defTabSz="457200" rtl="0" eaLnBrk="1" fontAlgn="base" latinLnBrk="0" hangingPunct="1">
                <a:lnSpc>
                  <a:spcPct val="100000"/>
                </a:lnSpc>
                <a:spcBef>
                  <a:spcPct val="0"/>
                </a:spcBef>
                <a:spcAft>
                  <a:spcPct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Georgia" charset="0"/>
              <a:ea typeface="MS PGothic" charset="0"/>
            </a:endParaRPr>
          </a:p>
        </p:txBody>
      </p:sp>
    </p:spTree>
    <p:extLst>
      <p:ext uri="{BB962C8B-B14F-4D97-AF65-F5344CB8AC3E}">
        <p14:creationId xmlns:p14="http://schemas.microsoft.com/office/powerpoint/2010/main" val="28524436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88ECD7-482E-B97D-9A12-442EA483AB3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3ED46DE-690D-39FA-0A88-0DD921031F69}"/>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38B1E013-61BD-7652-2303-D3F440D8B960}"/>
              </a:ext>
            </a:extLst>
          </p:cNvPr>
          <p:cNvSpPr>
            <a:spLocks noGrp="1"/>
          </p:cNvSpPr>
          <p:nvPr>
            <p:ph type="body" idx="1"/>
          </p:nvPr>
        </p:nvSpPr>
        <p:spPr/>
        <p:txBody>
          <a:bodyPr/>
          <a:lstStyle/>
          <a:p>
            <a:r>
              <a:rPr lang="nl-NL"/>
              <a:t>Gelderse bibliotheken presteren overall bovengemiddeld in vergelijking met het landelijk gemiddeld. </a:t>
            </a:r>
          </a:p>
          <a:p>
            <a:r>
              <a:rPr lang="nl-NL"/>
              <a:t>meer bezoekers,</a:t>
            </a:r>
          </a:p>
          <a:p>
            <a:r>
              <a:rPr lang="nl-NL"/>
              <a:t>meer mensen lid, </a:t>
            </a:r>
          </a:p>
          <a:p>
            <a:r>
              <a:rPr lang="nl-NL"/>
              <a:t>bibliotheken organiseren meer activiteiten per inwoner</a:t>
            </a:r>
          </a:p>
          <a:p>
            <a:r>
              <a:rPr lang="nl-NL"/>
              <a:t>samenwerking met scholen ligt op een meer dan gemiddeld niveau. </a:t>
            </a:r>
          </a:p>
          <a:p>
            <a:endParaRPr lang="nl-NL"/>
          </a:p>
          <a:p>
            <a:r>
              <a:rPr lang="nl-NL"/>
              <a:t>Dit doen de Gelderse bibliotheken tegen een lager dan gemiddelde subsidie, namelijk € 2,32 per inwoner lager dan gemiddeld. De cijfers zijn over 2025 en voorlopig. Subsidie en activiteiten komen uit het Dashboard Bibliotheekstatistiek van de KB. Bezoeken, leden en uitleningen zijn berekend op het databestand van de KB (versie 1.0, september 2026) en gelijk aan de Toelichting bij het convenant. Het aantal leden is inclusief 628 leden van wie de leeftijd onbekend is. Minimum en maximum zijn de laagste en hoogste waarde van de 18 bibliotheekorganisaties en zijn een eigen berekening. Subsidie: het dashboard geeft over 2025 een gemeentelijke exploitatiesubsidie van € 25,08 per inwoner in Gelderland en € 28,32 landelijk. De huisvestingskosten zijn € 15,6 miljoen in Gelderland en € 146,8 miljoen landelijk, ofwel € 7,18 en € 8,10 per inwoner. Exclusief huisvesting is dat € 17,90 en € 20,22, een verschil van € 2,32. Het dashboard toont dit bedrag niet zelf, het is afgeleid. Omdat het dashboard totalen afrondt, zit er een marge van enkele centen op: het verschil ligt tussen € 2,28 en € 2,36. Het dashboard deelt door het inwonertal op 1 januari 2026. De vorige versie noemde over 2024 € 16,79 en € 18,49. Volgens de KB is 2025 niet goed vergelijkbaar met eerdere jaren, omdat rijkssubsidies die gemeenten verstrekken nu apart staan. De huisvestingskosten stegen in 2025 in Gelderland met 16 procent en landelijk met 3 procent. Activiteiten: 58.027 georganiseerde activiteiten in Gelderland in 2025, ofwel 26,7 per 1.000 inwoners, tegenover 22,3 landelijk. Over 2024 waren het er in Gelderland 80.626 (37,3 per 1.000 inwoners). Volgens de KB is 2025 niet volledig vergelijkbaar met eerdere jaren, omdat informatiedienstverlening (1-op-1 hulp, zoals een spreekuur of informatiepunt) nu apart wordt uitgevraagd en niet meer als activiteit telt. Het minimum en maximum per organisatie zijn voor deze kolom niet bekend. Het percentage scholen met de Bibliotheek op school komt uit de Monitor Jeugd en Onderwijs van de KB en gaat over schooljaar 2024-2025.</a:t>
            </a:r>
          </a:p>
          <a:p>
            <a:endParaRPr lang="nl-NL"/>
          </a:p>
        </p:txBody>
      </p:sp>
      <p:sp>
        <p:nvSpPr>
          <p:cNvPr id="4" name="Tijdelijke aanduiding voor voettekst 3">
            <a:extLst>
              <a:ext uri="{FF2B5EF4-FFF2-40B4-BE49-F238E27FC236}">
                <a16:creationId xmlns:a16="http://schemas.microsoft.com/office/drawing/2014/main" id="{9162A72E-BAFB-E79E-FD10-4C34A6D9263C}"/>
              </a:ext>
            </a:extLst>
          </p:cNvPr>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Georgia"/>
                <a:ea typeface="+mn-ea"/>
                <a:cs typeface="+mn-cs"/>
              </a:rPr>
              <a:t>VOETREGEL</a:t>
            </a:r>
          </a:p>
        </p:txBody>
      </p:sp>
      <p:sp>
        <p:nvSpPr>
          <p:cNvPr id="5" name="Tijdelijke aanduiding voor dianummer 4">
            <a:extLst>
              <a:ext uri="{FF2B5EF4-FFF2-40B4-BE49-F238E27FC236}">
                <a16:creationId xmlns:a16="http://schemas.microsoft.com/office/drawing/2014/main" id="{09A1E673-0362-1521-B057-BE64742F2C39}"/>
              </a:ext>
            </a:extLst>
          </p:cNvPr>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96C90E17-C8BC-304D-B481-365F1DB42C12}" type="slidenum">
              <a:rPr kumimoji="0" lang="en-US" sz="1200" b="0" i="0" u="none" strike="noStrike" kern="1200" cap="none" spc="0" normalizeH="0" baseline="0" noProof="0" smtClean="0">
                <a:ln>
                  <a:noFill/>
                </a:ln>
                <a:solidFill>
                  <a:prstClr val="black"/>
                </a:solidFill>
                <a:effectLst/>
                <a:uLnTx/>
                <a:uFillTx/>
                <a:latin typeface="Georgia" charset="0"/>
                <a:ea typeface="MS PGothic" charset="0"/>
              </a:rPr>
              <a:pPr marL="0" marR="0" lvl="0" indent="0" algn="r" defTabSz="457200" rtl="0" eaLnBrk="1" fontAlgn="base" latinLnBrk="0" hangingPunct="1">
                <a:lnSpc>
                  <a:spcPct val="100000"/>
                </a:lnSpc>
                <a:spcBef>
                  <a:spcPct val="0"/>
                </a:spcBef>
                <a:spcAft>
                  <a:spcPct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Georgia" charset="0"/>
              <a:ea typeface="MS PGothic" charset="0"/>
            </a:endParaRPr>
          </a:p>
        </p:txBody>
      </p:sp>
    </p:spTree>
    <p:extLst>
      <p:ext uri="{BB962C8B-B14F-4D97-AF65-F5344CB8AC3E}">
        <p14:creationId xmlns:p14="http://schemas.microsoft.com/office/powerpoint/2010/main" val="5470042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r>
              <a:rPr lang="nl-NL"/>
              <a:t>Daarbij spannen wij ons in voor twee ambities:</a:t>
            </a:r>
          </a:p>
          <a:p>
            <a:r>
              <a:rPr lang="nl-NL"/>
              <a:t>Ambitie 1: Ons huidige lokale niveau van bibliotheekwerk te zien als startniveau (‘behouden wat we hebben’)</a:t>
            </a:r>
          </a:p>
          <a:p>
            <a:r>
              <a:rPr lang="nl-NL"/>
              <a:t>Ambitie 2: Wij dagen onszelf uit om in te zetten op versterking van bibliotheekwerk conform de intentie van de Wsob, het landelijk bibliotheekconvenant en het Gelders Netwerkplan.</a:t>
            </a:r>
          </a:p>
        </p:txBody>
      </p:sp>
      <p:sp>
        <p:nvSpPr>
          <p:cNvPr id="4" name="Tijdelijke aanduiding voor voettekst 3"/>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Georgia"/>
                <a:ea typeface="+mn-ea"/>
                <a:cs typeface="+mn-cs"/>
              </a:rPr>
              <a:t>VOETREGEL</a:t>
            </a:r>
          </a:p>
        </p:txBody>
      </p:sp>
      <p:sp>
        <p:nvSpPr>
          <p:cNvPr id="5" name="Tijdelijke aanduiding voor dianummer 4"/>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96C90E17-C8BC-304D-B481-365F1DB42C12}" type="slidenum">
              <a:rPr kumimoji="0" lang="en-US" sz="1200" b="0" i="0" u="none" strike="noStrike" kern="1200" cap="none" spc="0" normalizeH="0" baseline="0" noProof="0" smtClean="0">
                <a:ln>
                  <a:noFill/>
                </a:ln>
                <a:solidFill>
                  <a:prstClr val="black"/>
                </a:solidFill>
                <a:effectLst/>
                <a:uLnTx/>
                <a:uFillTx/>
                <a:latin typeface="Georgia" charset="0"/>
                <a:ea typeface="MS PGothic" charset="0"/>
              </a:rPr>
              <a:pPr marL="0" marR="0" lvl="0" indent="0" algn="r" defTabSz="457200" rtl="0" eaLnBrk="1" fontAlgn="base" latinLnBrk="0" hangingPunct="1">
                <a:lnSpc>
                  <a:spcPct val="100000"/>
                </a:lnSpc>
                <a:spcBef>
                  <a:spcPct val="0"/>
                </a:spcBef>
                <a:spcAft>
                  <a:spcPct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Georgia" charset="0"/>
              <a:ea typeface="MS PGothic" charset="0"/>
            </a:endParaRPr>
          </a:p>
        </p:txBody>
      </p:sp>
    </p:spTree>
    <p:extLst>
      <p:ext uri="{BB962C8B-B14F-4D97-AF65-F5344CB8AC3E}">
        <p14:creationId xmlns:p14="http://schemas.microsoft.com/office/powerpoint/2010/main" val="39086716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r>
              <a:rPr lang="nl-NL"/>
              <a:t>Dit doen we door:</a:t>
            </a:r>
          </a:p>
          <a:p>
            <a:r>
              <a:rPr lang="nl-NL"/>
              <a:t>Inzichtelijk te maken wat ons startniveau is en dat met elkaar te delen</a:t>
            </a:r>
          </a:p>
          <a:p>
            <a:r>
              <a:rPr lang="nl-NL"/>
              <a:t>Ambities voor bibliotheekwerk versneld vast te leggen in gemeentelijke meerjarenplannen - voor gemeenten die dat willen</a:t>
            </a:r>
          </a:p>
          <a:p>
            <a:r>
              <a:rPr lang="nl-NL"/>
              <a:t>Met elkaar de uitkomsten van beide processen te bespreken en te benoemen wat wij samen goed bibliotheekwerk vinden</a:t>
            </a:r>
          </a:p>
          <a:p>
            <a:endParaRPr lang="nl-NL"/>
          </a:p>
          <a:p>
            <a:r>
              <a:rPr lang="nl-NL">
                <a:ea typeface="MS PGothic"/>
              </a:rPr>
              <a:t>Parallel aan het bestuurlijk traject en met input van de stelselpartners, actualiseert Provincie Gelderland de boekjaarsubsidie aan Rijnbrink als wettelijke provinciale ondersteuningsinstelling.</a:t>
            </a:r>
          </a:p>
          <a:p>
            <a:endParaRPr lang="nl-NL"/>
          </a:p>
          <a:p>
            <a:endParaRPr lang="nl-NL"/>
          </a:p>
        </p:txBody>
      </p:sp>
      <p:sp>
        <p:nvSpPr>
          <p:cNvPr id="4" name="Tijdelijke aanduiding voor voettekst 3"/>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Georgia"/>
                <a:ea typeface="+mn-ea"/>
                <a:cs typeface="+mn-cs"/>
              </a:rPr>
              <a:t>VOETREGEL</a:t>
            </a:r>
          </a:p>
        </p:txBody>
      </p:sp>
      <p:sp>
        <p:nvSpPr>
          <p:cNvPr id="5" name="Tijdelijke aanduiding voor dianummer 4"/>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96C90E17-C8BC-304D-B481-365F1DB42C12}" type="slidenum">
              <a:rPr kumimoji="0" lang="en-US" sz="1200" b="0" i="0" u="none" strike="noStrike" kern="1200" cap="none" spc="0" normalizeH="0" baseline="0" noProof="0" smtClean="0">
                <a:ln>
                  <a:noFill/>
                </a:ln>
                <a:solidFill>
                  <a:prstClr val="black"/>
                </a:solidFill>
                <a:effectLst/>
                <a:uLnTx/>
                <a:uFillTx/>
                <a:latin typeface="Georgia" charset="0"/>
                <a:ea typeface="MS PGothic" charset="0"/>
              </a:rPr>
              <a:pPr marL="0" marR="0" lvl="0" indent="0" algn="r" defTabSz="457200" rtl="0" eaLnBrk="1" fontAlgn="base" latinLnBrk="0" hangingPunct="1">
                <a:lnSpc>
                  <a:spcPct val="100000"/>
                </a:lnSpc>
                <a:spcBef>
                  <a:spcPct val="0"/>
                </a:spcBef>
                <a:spcAft>
                  <a:spcPct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Georgia" charset="0"/>
              <a:ea typeface="MS PGothic" charset="0"/>
            </a:endParaRPr>
          </a:p>
        </p:txBody>
      </p:sp>
    </p:spTree>
    <p:extLst>
      <p:ext uri="{BB962C8B-B14F-4D97-AF65-F5344CB8AC3E}">
        <p14:creationId xmlns:p14="http://schemas.microsoft.com/office/powerpoint/2010/main" val="21529308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ea typeface="MS PGothic"/>
              </a:rPr>
              <a:t>De opbrengsten van het bestuurlijk traject zijn leidend voor de actualisatie van de boekjaarsubsidie  aan Rijnbrink. Formeel is de subsidieverstrekking aan Rijnbrink aan Provincie Gelderland (en niet aan de stuurgroep).</a:t>
            </a:r>
          </a:p>
        </p:txBody>
      </p:sp>
      <p:sp>
        <p:nvSpPr>
          <p:cNvPr id="4" name="Tijdelijke aanduiding voor voettekst 3"/>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Georgia"/>
                <a:ea typeface="+mn-ea"/>
                <a:cs typeface="+mn-cs"/>
              </a:rPr>
              <a:t>VOETREGEL</a:t>
            </a:r>
          </a:p>
        </p:txBody>
      </p:sp>
      <p:sp>
        <p:nvSpPr>
          <p:cNvPr id="5" name="Tijdelijke aanduiding voor dianummer 4"/>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96C90E17-C8BC-304D-B481-365F1DB42C12}" type="slidenum">
              <a:rPr kumimoji="0" lang="en-US" sz="1200" b="0" i="0" u="none" strike="noStrike" kern="1200" cap="none" spc="0" normalizeH="0" baseline="0" noProof="0" smtClean="0">
                <a:ln>
                  <a:noFill/>
                </a:ln>
                <a:solidFill>
                  <a:prstClr val="black"/>
                </a:solidFill>
                <a:effectLst/>
                <a:uLnTx/>
                <a:uFillTx/>
                <a:latin typeface="Georgia" charset="0"/>
                <a:ea typeface="MS PGothic" charset="0"/>
              </a:rPr>
              <a:pPr marL="0" marR="0" lvl="0" indent="0" algn="r" defTabSz="457200" rtl="0" eaLnBrk="1" fontAlgn="base" latinLnBrk="0" hangingPunct="1">
                <a:lnSpc>
                  <a:spcPct val="100000"/>
                </a:lnSpc>
                <a:spcBef>
                  <a:spcPct val="0"/>
                </a:spcBef>
                <a:spcAft>
                  <a:spcPct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Georgia" charset="0"/>
              <a:ea typeface="MS PGothic" charset="0"/>
            </a:endParaRPr>
          </a:p>
        </p:txBody>
      </p:sp>
    </p:spTree>
    <p:extLst>
      <p:ext uri="{BB962C8B-B14F-4D97-AF65-F5344CB8AC3E}">
        <p14:creationId xmlns:p14="http://schemas.microsoft.com/office/powerpoint/2010/main" val="32509184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r>
              <a:rPr lang="nl-NL"/>
              <a:t>Per deelproject worden werk- en klankbordgroepen samengesteld om input en feedback te leveren op conceptversies van producten</a:t>
            </a:r>
          </a:p>
        </p:txBody>
      </p:sp>
      <p:sp>
        <p:nvSpPr>
          <p:cNvPr id="4" name="Tijdelijke aanduiding voor voettekst 3"/>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Georgia"/>
                <a:ea typeface="+mn-ea"/>
                <a:cs typeface="+mn-cs"/>
              </a:rPr>
              <a:t>VOETREGEL</a:t>
            </a:r>
          </a:p>
        </p:txBody>
      </p:sp>
      <p:sp>
        <p:nvSpPr>
          <p:cNvPr id="5" name="Tijdelijke aanduiding voor dianummer 4"/>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96C90E17-C8BC-304D-B481-365F1DB42C12}" type="slidenum">
              <a:rPr kumimoji="0" lang="en-US" sz="1200" b="0" i="0" u="none" strike="noStrike" kern="1200" cap="none" spc="0" normalizeH="0" baseline="0" noProof="0" smtClean="0">
                <a:ln>
                  <a:noFill/>
                </a:ln>
                <a:solidFill>
                  <a:prstClr val="black"/>
                </a:solidFill>
                <a:effectLst/>
                <a:uLnTx/>
                <a:uFillTx/>
                <a:latin typeface="Georgia" charset="0"/>
                <a:ea typeface="MS PGothic" charset="0"/>
              </a:rPr>
              <a:pPr marL="0" marR="0" lvl="0" indent="0" algn="r" defTabSz="457200" rtl="0" eaLnBrk="1" fontAlgn="base" latinLnBrk="0" hangingPunct="1">
                <a:lnSpc>
                  <a:spcPct val="100000"/>
                </a:lnSpc>
                <a:spcBef>
                  <a:spcPct val="0"/>
                </a:spcBef>
                <a:spcAft>
                  <a:spcPct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Georgia" charset="0"/>
              <a:ea typeface="MS PGothic" charset="0"/>
            </a:endParaRPr>
          </a:p>
        </p:txBody>
      </p:sp>
    </p:spTree>
    <p:extLst>
      <p:ext uri="{BB962C8B-B14F-4D97-AF65-F5344CB8AC3E}">
        <p14:creationId xmlns:p14="http://schemas.microsoft.com/office/powerpoint/2010/main" val="16897891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a:p>
        </p:txBody>
      </p:sp>
      <p:sp>
        <p:nvSpPr>
          <p:cNvPr id="4" name="Tijdelijke aanduiding voor voettekst 3"/>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Georgia"/>
                <a:ea typeface="+mn-ea"/>
                <a:cs typeface="+mn-cs"/>
              </a:rPr>
              <a:t>VOETREGEL</a:t>
            </a:r>
          </a:p>
        </p:txBody>
      </p:sp>
      <p:sp>
        <p:nvSpPr>
          <p:cNvPr id="5" name="Tijdelijke aanduiding voor dianummer 4"/>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96C90E17-C8BC-304D-B481-365F1DB42C12}" type="slidenum">
              <a:rPr kumimoji="0" lang="en-US" sz="1200" b="0" i="0" u="none" strike="noStrike" kern="1200" cap="none" spc="0" normalizeH="0" baseline="0" noProof="0" smtClean="0">
                <a:ln>
                  <a:noFill/>
                </a:ln>
                <a:solidFill>
                  <a:prstClr val="black"/>
                </a:solidFill>
                <a:effectLst/>
                <a:uLnTx/>
                <a:uFillTx/>
                <a:latin typeface="Georgia" charset="0"/>
                <a:ea typeface="MS PGothic" charset="0"/>
              </a:rPr>
              <a:pPr marL="0" marR="0" lvl="0" indent="0" algn="r" defTabSz="457200" rtl="0" eaLnBrk="1" fontAlgn="base" latinLnBrk="0" hangingPunct="1">
                <a:lnSpc>
                  <a:spcPct val="100000"/>
                </a:lnSpc>
                <a:spcBef>
                  <a:spcPct val="0"/>
                </a:spcBef>
                <a:spcAft>
                  <a:spcPct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Georgia" charset="0"/>
              <a:ea typeface="MS PGothic" charset="0"/>
            </a:endParaRPr>
          </a:p>
        </p:txBody>
      </p:sp>
    </p:spTree>
    <p:extLst>
      <p:ext uri="{BB962C8B-B14F-4D97-AF65-F5344CB8AC3E}">
        <p14:creationId xmlns:p14="http://schemas.microsoft.com/office/powerpoint/2010/main" val="9263941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a:p>
        </p:txBody>
      </p:sp>
      <p:sp>
        <p:nvSpPr>
          <p:cNvPr id="4" name="Tijdelijke aanduiding voor voettekst 3"/>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Georgia"/>
                <a:ea typeface="+mn-ea"/>
                <a:cs typeface="+mn-cs"/>
              </a:rPr>
              <a:t>VOETREGEL</a:t>
            </a:r>
          </a:p>
        </p:txBody>
      </p:sp>
      <p:sp>
        <p:nvSpPr>
          <p:cNvPr id="5" name="Tijdelijke aanduiding voor dianummer 4"/>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96C90E17-C8BC-304D-B481-365F1DB42C12}" type="slidenum">
              <a:rPr kumimoji="0" lang="en-US" sz="1200" b="0" i="0" u="none" strike="noStrike" kern="1200" cap="none" spc="0" normalizeH="0" baseline="0" noProof="0" smtClean="0">
                <a:ln>
                  <a:noFill/>
                </a:ln>
                <a:solidFill>
                  <a:prstClr val="black"/>
                </a:solidFill>
                <a:effectLst/>
                <a:uLnTx/>
                <a:uFillTx/>
                <a:latin typeface="Georgia" charset="0"/>
                <a:ea typeface="MS PGothic" charset="0"/>
              </a:rPr>
              <a:pPr marL="0" marR="0" lvl="0" indent="0" algn="r" defTabSz="457200" rtl="0" eaLnBrk="1" fontAlgn="base" latinLnBrk="0" hangingPunct="1">
                <a:lnSpc>
                  <a:spcPct val="100000"/>
                </a:lnSpc>
                <a:spcBef>
                  <a:spcPct val="0"/>
                </a:spcBef>
                <a:spcAft>
                  <a:spcPct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Georgia" charset="0"/>
              <a:ea typeface="MS PGothic" charset="0"/>
            </a:endParaRPr>
          </a:p>
        </p:txBody>
      </p:sp>
    </p:spTree>
    <p:extLst>
      <p:ext uri="{BB962C8B-B14F-4D97-AF65-F5344CB8AC3E}">
        <p14:creationId xmlns:p14="http://schemas.microsoft.com/office/powerpoint/2010/main" val="7192440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a:p>
        </p:txBody>
      </p:sp>
      <p:sp>
        <p:nvSpPr>
          <p:cNvPr id="4" name="Tijdelijke aanduiding voor voettekst 3"/>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Georgia"/>
                <a:ea typeface="+mn-ea"/>
                <a:cs typeface="+mn-cs"/>
              </a:rPr>
              <a:t>VOETREGEL</a:t>
            </a:r>
          </a:p>
        </p:txBody>
      </p:sp>
      <p:sp>
        <p:nvSpPr>
          <p:cNvPr id="5" name="Tijdelijke aanduiding voor dianummer 4"/>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96C90E17-C8BC-304D-B481-365F1DB42C12}" type="slidenum">
              <a:rPr kumimoji="0" lang="en-US" sz="1200" b="0" i="0" u="none" strike="noStrike" kern="1200" cap="none" spc="0" normalizeH="0" baseline="0" noProof="0" smtClean="0">
                <a:ln>
                  <a:noFill/>
                </a:ln>
                <a:solidFill>
                  <a:prstClr val="black"/>
                </a:solidFill>
                <a:effectLst/>
                <a:uLnTx/>
                <a:uFillTx/>
                <a:latin typeface="Georgia" charset="0"/>
                <a:ea typeface="MS PGothic" charset="0"/>
              </a:rPr>
              <a:pPr marL="0" marR="0" lvl="0" indent="0" algn="r" defTabSz="457200" rtl="0" eaLnBrk="1" fontAlgn="base" latinLnBrk="0" hangingPunct="1">
                <a:lnSpc>
                  <a:spcPct val="100000"/>
                </a:lnSpc>
                <a:spcBef>
                  <a:spcPct val="0"/>
                </a:spcBef>
                <a:spcAft>
                  <a:spcPct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Georgia" charset="0"/>
              <a:ea typeface="MS PGothic" charset="0"/>
            </a:endParaRPr>
          </a:p>
        </p:txBody>
      </p:sp>
    </p:spTree>
    <p:extLst>
      <p:ext uri="{BB962C8B-B14F-4D97-AF65-F5344CB8AC3E}">
        <p14:creationId xmlns:p14="http://schemas.microsoft.com/office/powerpoint/2010/main" val="29877742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F69BC-27B5-8768-AACC-577F084DC07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1625A01-D0FD-8BC4-5D88-707E32ECCDE3}"/>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1641E688-155C-D5B3-E266-F5F0B708B914}"/>
              </a:ext>
            </a:extLst>
          </p:cNvPr>
          <p:cNvSpPr>
            <a:spLocks noGrp="1"/>
          </p:cNvSpPr>
          <p:nvPr>
            <p:ph type="body" idx="1"/>
          </p:nvPr>
        </p:nvSpPr>
        <p:spPr/>
        <p:txBody>
          <a:bodyPr/>
          <a:lstStyle/>
          <a:p>
            <a:endParaRPr lang="nl-NL"/>
          </a:p>
        </p:txBody>
      </p:sp>
      <p:sp>
        <p:nvSpPr>
          <p:cNvPr id="4" name="Tijdelijke aanduiding voor voettekst 3">
            <a:extLst>
              <a:ext uri="{FF2B5EF4-FFF2-40B4-BE49-F238E27FC236}">
                <a16:creationId xmlns:a16="http://schemas.microsoft.com/office/drawing/2014/main" id="{880FC12B-58BB-95A3-C1AC-246E71C93AB9}"/>
              </a:ext>
            </a:extLst>
          </p:cNvPr>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Georgia"/>
                <a:ea typeface="+mn-ea"/>
                <a:cs typeface="+mn-cs"/>
              </a:rPr>
              <a:t>VOETREGEL</a:t>
            </a:r>
          </a:p>
        </p:txBody>
      </p:sp>
      <p:sp>
        <p:nvSpPr>
          <p:cNvPr id="5" name="Tijdelijke aanduiding voor dianummer 4">
            <a:extLst>
              <a:ext uri="{FF2B5EF4-FFF2-40B4-BE49-F238E27FC236}">
                <a16:creationId xmlns:a16="http://schemas.microsoft.com/office/drawing/2014/main" id="{1C2F2BC4-F079-5558-60CE-A067A6C56B33}"/>
              </a:ext>
            </a:extLst>
          </p:cNvPr>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96C90E17-C8BC-304D-B481-365F1DB42C12}" type="slidenum">
              <a:rPr kumimoji="0" lang="en-US" sz="1200" b="0" i="0" u="none" strike="noStrike" kern="1200" cap="none" spc="0" normalizeH="0" baseline="0" noProof="0" smtClean="0">
                <a:ln>
                  <a:noFill/>
                </a:ln>
                <a:solidFill>
                  <a:prstClr val="black"/>
                </a:solidFill>
                <a:effectLst/>
                <a:uLnTx/>
                <a:uFillTx/>
                <a:latin typeface="Georgia" charset="0"/>
                <a:ea typeface="MS PGothic" charset="0"/>
              </a:rPr>
              <a:pPr marL="0" marR="0" lvl="0" indent="0" algn="r" defTabSz="457200" rtl="0" eaLnBrk="1" fontAlgn="base" latinLnBrk="0" hangingPunct="1">
                <a:lnSpc>
                  <a:spcPct val="100000"/>
                </a:lnSpc>
                <a:spcBef>
                  <a:spcPct val="0"/>
                </a:spcBef>
                <a:spcAft>
                  <a:spcPct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Georgia" charset="0"/>
              <a:ea typeface="MS PGothic" charset="0"/>
            </a:endParaRPr>
          </a:p>
        </p:txBody>
      </p:sp>
    </p:spTree>
    <p:extLst>
      <p:ext uri="{BB962C8B-B14F-4D97-AF65-F5344CB8AC3E}">
        <p14:creationId xmlns:p14="http://schemas.microsoft.com/office/powerpoint/2010/main" val="31110412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r>
              <a:rPr lang="nl-NL"/>
              <a:t>In 2023 en 2024 hebben 35 Gelderse gemeenten een beroep gedaan op de SPUK-regelingen voor het versterken en uitbreiden van lokale bibliotheekvoorzieningen. </a:t>
            </a:r>
          </a:p>
          <a:p>
            <a:r>
              <a:rPr lang="nl-NL"/>
              <a:t>In totaal is € 7.000.000,- aan SPUK-middelen in Gelderland beschikbaar gekomen. </a:t>
            </a:r>
          </a:p>
          <a:p>
            <a:r>
              <a:rPr lang="nl-NL"/>
              <a:t>De decentralisatiegelden voor 2025 en 2026 zijn bedoeld om de gerealiseerde versterking en uitbreiding ook voor de toekomst te borgen. </a:t>
            </a:r>
          </a:p>
          <a:p>
            <a:r>
              <a:rPr lang="nl-NL"/>
              <a:t>Het gaat om een bedrag van € 2,95 per inwoner, met een minimum van € 100.000,- per gemeente. Van de 51 Gelderse gemeenten komen er 26 voor dit minimumbedrag in </a:t>
            </a:r>
          </a:p>
          <a:p>
            <a:r>
              <a:rPr lang="nl-NL"/>
              <a:t>aanmerking. </a:t>
            </a:r>
            <a:br>
              <a:rPr lang="nl-NL"/>
            </a:br>
            <a:r>
              <a:rPr lang="nl-NL"/>
              <a:t>In 2027 is het bedrag € 3,05 per inwoner, met een minimum van € 105.000 (septembercirculaire 2026).</a:t>
            </a:r>
          </a:p>
        </p:txBody>
      </p:sp>
      <p:sp>
        <p:nvSpPr>
          <p:cNvPr id="4" name="Tijdelijke aanduiding voor voettekst 3"/>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Georgia"/>
                <a:ea typeface="+mn-ea"/>
                <a:cs typeface="+mn-cs"/>
              </a:rPr>
              <a:t>VOETREGEL</a:t>
            </a:r>
          </a:p>
        </p:txBody>
      </p:sp>
      <p:sp>
        <p:nvSpPr>
          <p:cNvPr id="5" name="Tijdelijke aanduiding voor dianummer 4"/>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96C90E17-C8BC-304D-B481-365F1DB42C12}" type="slidenum">
              <a:rPr kumimoji="0" lang="en-US" sz="1200" b="0" i="0" u="none" strike="noStrike" kern="1200" cap="none" spc="0" normalizeH="0" baseline="0" noProof="0" smtClean="0">
                <a:ln>
                  <a:noFill/>
                </a:ln>
                <a:solidFill>
                  <a:prstClr val="black"/>
                </a:solidFill>
                <a:effectLst/>
                <a:uLnTx/>
                <a:uFillTx/>
                <a:latin typeface="Georgia" charset="0"/>
                <a:ea typeface="MS PGothic" charset="0"/>
              </a:rPr>
              <a:pPr marL="0" marR="0" lvl="0" indent="0" algn="r" defTabSz="457200" rtl="0" eaLnBrk="1" fontAlgn="base" latinLnBrk="0" hangingPunct="1">
                <a:lnSpc>
                  <a:spcPct val="100000"/>
                </a:lnSpc>
                <a:spcBef>
                  <a:spcPct val="0"/>
                </a:spcBef>
                <a:spcAft>
                  <a:spcPct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Georgia" charset="0"/>
              <a:ea typeface="MS PGothic" charset="0"/>
            </a:endParaRPr>
          </a:p>
        </p:txBody>
      </p:sp>
    </p:spTree>
    <p:extLst>
      <p:ext uri="{BB962C8B-B14F-4D97-AF65-F5344CB8AC3E}">
        <p14:creationId xmlns:p14="http://schemas.microsoft.com/office/powerpoint/2010/main" val="35260217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r>
              <a:rPr lang="nl-NL"/>
              <a:t>Afkortingen staan voor: </a:t>
            </a:r>
          </a:p>
          <a:p>
            <a:r>
              <a:rPr lang="nl-NL"/>
              <a:t>Ministerie van Onderwijs, Cultuur en Wetenschap, Koninklijke Bibliotheek, </a:t>
            </a:r>
          </a:p>
          <a:p>
            <a:r>
              <a:rPr lang="nl-NL"/>
              <a:t>Vereniging Openbare Bibliotheken, </a:t>
            </a:r>
          </a:p>
          <a:p>
            <a:r>
              <a:rPr lang="nl-NL"/>
              <a:t>Vereniging Nederlandse Gemeenten, </a:t>
            </a:r>
          </a:p>
          <a:p>
            <a:r>
              <a:rPr lang="nl-NL"/>
              <a:t>Samenwerkende POI’s Nederland, </a:t>
            </a:r>
          </a:p>
          <a:p>
            <a:r>
              <a:rPr lang="nl-NL"/>
              <a:t>Interprovinciaal Overleg</a:t>
            </a:r>
          </a:p>
          <a:p>
            <a:r>
              <a:rPr lang="nl-NL"/>
              <a:t>Samenwerkende Gelderse bibliotheken</a:t>
            </a:r>
          </a:p>
          <a:p>
            <a:br>
              <a:rPr lang="nl-NL"/>
            </a:br>
            <a:r>
              <a:rPr lang="nl-NL"/>
              <a:t>Slide 36 van deze presentatie bevat linkjes naar de genoemde documenten en organisaties.</a:t>
            </a:r>
          </a:p>
        </p:txBody>
      </p:sp>
      <p:sp>
        <p:nvSpPr>
          <p:cNvPr id="4" name="Tijdelijke aanduiding voor voettekst 3"/>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Georgia"/>
                <a:ea typeface="+mn-ea"/>
                <a:cs typeface="+mn-cs"/>
              </a:rPr>
              <a:t>VOETREGEL</a:t>
            </a:r>
          </a:p>
        </p:txBody>
      </p:sp>
      <p:sp>
        <p:nvSpPr>
          <p:cNvPr id="5" name="Tijdelijke aanduiding voor dianummer 4"/>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96C90E17-C8BC-304D-B481-365F1DB42C12}" type="slidenum">
              <a:rPr kumimoji="0" lang="en-US" sz="1200" b="0" i="0" u="none" strike="noStrike" kern="1200" cap="none" spc="0" normalizeH="0" baseline="0" noProof="0" smtClean="0">
                <a:ln>
                  <a:noFill/>
                </a:ln>
                <a:solidFill>
                  <a:prstClr val="black"/>
                </a:solidFill>
                <a:effectLst/>
                <a:uLnTx/>
                <a:uFillTx/>
                <a:latin typeface="Georgia" charset="0"/>
                <a:ea typeface="MS PGothic" charset="0"/>
              </a:rPr>
              <a:pPr marL="0" marR="0" lvl="0" indent="0" algn="r" defTabSz="457200" rtl="0" eaLnBrk="1" fontAlgn="base" latinLnBrk="0" hangingPunct="1">
                <a:lnSpc>
                  <a:spcPct val="100000"/>
                </a:lnSpc>
                <a:spcBef>
                  <a:spcPct val="0"/>
                </a:spcBef>
                <a:spcAft>
                  <a:spcPct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Georgia" charset="0"/>
              <a:ea typeface="MS PGothic" charset="0"/>
            </a:endParaRPr>
          </a:p>
        </p:txBody>
      </p:sp>
    </p:spTree>
    <p:extLst>
      <p:ext uri="{BB962C8B-B14F-4D97-AF65-F5344CB8AC3E}">
        <p14:creationId xmlns:p14="http://schemas.microsoft.com/office/powerpoint/2010/main" val="23362511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1BA888-188D-EA99-D633-C1A045EAD0D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DB1B2BE-0C96-9196-98D0-98A4A892F0D0}"/>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1F382BE7-F084-A201-C46D-55B7CB6498E4}"/>
              </a:ext>
            </a:extLst>
          </p:cNvPr>
          <p:cNvSpPr>
            <a:spLocks noGrp="1"/>
          </p:cNvSpPr>
          <p:nvPr>
            <p:ph type="body" idx="1"/>
          </p:nvPr>
        </p:nvSpPr>
        <p:spPr/>
        <p:txBody>
          <a:bodyPr/>
          <a:lstStyle/>
          <a:p>
            <a:r>
              <a:rPr lang="nl-NL"/>
              <a:t>Het landelijk bibliotheekconvenant beschrijft de inhoudelijke speerpunten voor de komende jaren. </a:t>
            </a:r>
            <a:br>
              <a:rPr lang="nl-NL"/>
            </a:br>
            <a:br>
              <a:rPr lang="nl-NL"/>
            </a:br>
            <a:r>
              <a:rPr lang="nl-NL"/>
              <a:t>Het bevat drie</a:t>
            </a:r>
            <a:r>
              <a:rPr lang="nl-NL" u="sng"/>
              <a:t> inhoudelijke </a:t>
            </a:r>
            <a:r>
              <a:rPr lang="nl-NL"/>
              <a:t>opgaven:</a:t>
            </a:r>
          </a:p>
          <a:p>
            <a:r>
              <a:rPr lang="nl-NL"/>
              <a:t>Geletterde samenleving (lezen en schrijven)</a:t>
            </a:r>
          </a:p>
          <a:p>
            <a:r>
              <a:rPr lang="nl-NL"/>
              <a:t>Participatie in de informatiesamenleving</a:t>
            </a:r>
          </a:p>
          <a:p>
            <a:r>
              <a:rPr lang="nl-NL"/>
              <a:t>Leven lang ontwikkelen</a:t>
            </a:r>
            <a:br>
              <a:rPr lang="nl-NL"/>
            </a:br>
            <a:br>
              <a:rPr lang="nl-NL"/>
            </a:br>
            <a:r>
              <a:rPr lang="nl-NL"/>
              <a:t>En één </a:t>
            </a:r>
            <a:r>
              <a:rPr lang="nl-NL" u="sng"/>
              <a:t>organisatorische</a:t>
            </a:r>
            <a:r>
              <a:rPr lang="nl-NL"/>
              <a:t> opgave: Robuuste bibliotheekorganisatie. Deze opgave beschrijft welke ontwikkeling van de bibliotheekorganisaties zelf nodig is om ook in de toekomst aan de steeds complexere opgave te kunnen beantwoorden.</a:t>
            </a:r>
          </a:p>
        </p:txBody>
      </p:sp>
      <p:sp>
        <p:nvSpPr>
          <p:cNvPr id="4" name="Tijdelijke aanduiding voor voettekst 3">
            <a:extLst>
              <a:ext uri="{FF2B5EF4-FFF2-40B4-BE49-F238E27FC236}">
                <a16:creationId xmlns:a16="http://schemas.microsoft.com/office/drawing/2014/main" id="{70613314-B7D7-CCC7-FBDF-F02DB25073AA}"/>
              </a:ext>
            </a:extLst>
          </p:cNvPr>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Georgia"/>
                <a:ea typeface="+mn-ea"/>
                <a:cs typeface="+mn-cs"/>
              </a:rPr>
              <a:t>VOETREGEL</a:t>
            </a:r>
          </a:p>
        </p:txBody>
      </p:sp>
      <p:sp>
        <p:nvSpPr>
          <p:cNvPr id="5" name="Tijdelijke aanduiding voor dianummer 4">
            <a:extLst>
              <a:ext uri="{FF2B5EF4-FFF2-40B4-BE49-F238E27FC236}">
                <a16:creationId xmlns:a16="http://schemas.microsoft.com/office/drawing/2014/main" id="{30555CA2-2E02-FB26-AFCF-2BD5B1616BBB}"/>
              </a:ext>
            </a:extLst>
          </p:cNvPr>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96C90E17-C8BC-304D-B481-365F1DB42C12}" type="slidenum">
              <a:rPr kumimoji="0" lang="en-US" sz="1200" b="0" i="0" u="none" strike="noStrike" kern="1200" cap="none" spc="0" normalizeH="0" baseline="0" noProof="0" smtClean="0">
                <a:ln>
                  <a:noFill/>
                </a:ln>
                <a:solidFill>
                  <a:prstClr val="black"/>
                </a:solidFill>
                <a:effectLst/>
                <a:uLnTx/>
                <a:uFillTx/>
                <a:latin typeface="Georgia" charset="0"/>
                <a:ea typeface="MS PGothic" charset="0"/>
              </a:rPr>
              <a:pPr marL="0" marR="0" lvl="0" indent="0" algn="r" defTabSz="457200" rtl="0" eaLnBrk="1" fontAlgn="base" latinLnBrk="0" hangingPunct="1">
                <a:lnSpc>
                  <a:spcPct val="100000"/>
                </a:lnSpc>
                <a:spcBef>
                  <a:spcPct val="0"/>
                </a:spcBef>
                <a:spcAft>
                  <a:spcPct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Georgia" charset="0"/>
              <a:ea typeface="MS PGothic" charset="0"/>
            </a:endParaRPr>
          </a:p>
        </p:txBody>
      </p:sp>
    </p:spTree>
    <p:extLst>
      <p:ext uri="{BB962C8B-B14F-4D97-AF65-F5344CB8AC3E}">
        <p14:creationId xmlns:p14="http://schemas.microsoft.com/office/powerpoint/2010/main" val="30121790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r>
              <a:rPr lang="nl-NL"/>
              <a:t>In opdracht van het ministerie hebben VOB en VNG eerst het ‘Normenkader’ ontwikkeld. Het beschrijft landelijke minimumnormen (inhoud, aanwezigheid, bekostiging, openingstijden) voor bibliotheekwerk dat een de landelijke inhoudelijke ambities kan voldoen. Het normenkader is geen onderdeel van de wet. Het is nooit formeel vastgesteld of gepubliceerd. Het wordt momenteel wel verwerkt in de Handreiking die de VNG ontwikkelt voor gemeenten. De normen heten in de Handreiking ‘streefwaarden’. Er is immers geen wettelijke verplichting om aan de streefwaarden te voldoen. </a:t>
            </a:r>
          </a:p>
        </p:txBody>
      </p:sp>
      <p:sp>
        <p:nvSpPr>
          <p:cNvPr id="4" name="Tijdelijke aanduiding voor voettekst 3"/>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Georgia"/>
                <a:ea typeface="+mn-ea"/>
                <a:cs typeface="+mn-cs"/>
              </a:rPr>
              <a:t>VOETREGEL</a:t>
            </a:r>
          </a:p>
        </p:txBody>
      </p:sp>
      <p:sp>
        <p:nvSpPr>
          <p:cNvPr id="5" name="Tijdelijke aanduiding voor dianummer 4"/>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96C90E17-C8BC-304D-B481-365F1DB42C12}" type="slidenum">
              <a:rPr kumimoji="0" lang="en-US" sz="1200" b="0" i="0" u="none" strike="noStrike" kern="1200" cap="none" spc="0" normalizeH="0" baseline="0" noProof="0" smtClean="0">
                <a:ln>
                  <a:noFill/>
                </a:ln>
                <a:solidFill>
                  <a:prstClr val="black"/>
                </a:solidFill>
                <a:effectLst/>
                <a:uLnTx/>
                <a:uFillTx/>
                <a:latin typeface="Georgia" charset="0"/>
                <a:ea typeface="MS PGothic" charset="0"/>
              </a:rPr>
              <a:pPr marL="0" marR="0" lvl="0" indent="0" algn="r" defTabSz="457200" rtl="0" eaLnBrk="1" fontAlgn="base" latinLnBrk="0" hangingPunct="1">
                <a:lnSpc>
                  <a:spcPct val="100000"/>
                </a:lnSpc>
                <a:spcBef>
                  <a:spcPct val="0"/>
                </a:spcBef>
                <a:spcAft>
                  <a:spcPct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Georgia" charset="0"/>
              <a:ea typeface="MS PGothic" charset="0"/>
            </a:endParaRPr>
          </a:p>
        </p:txBody>
      </p:sp>
    </p:spTree>
    <p:extLst>
      <p:ext uri="{BB962C8B-B14F-4D97-AF65-F5344CB8AC3E}">
        <p14:creationId xmlns:p14="http://schemas.microsoft.com/office/powerpoint/2010/main" val="26505471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a:p>
        </p:txBody>
      </p:sp>
      <p:sp>
        <p:nvSpPr>
          <p:cNvPr id="4" name="Tijdelijke aanduiding voor voettekst 3"/>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Georgia"/>
                <a:ea typeface="+mn-ea"/>
                <a:cs typeface="+mn-cs"/>
              </a:rPr>
              <a:t>VOETREGEL</a:t>
            </a:r>
          </a:p>
        </p:txBody>
      </p:sp>
      <p:sp>
        <p:nvSpPr>
          <p:cNvPr id="5" name="Tijdelijke aanduiding voor dianummer 4"/>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96C90E17-C8BC-304D-B481-365F1DB42C12}" type="slidenum">
              <a:rPr kumimoji="0" lang="en-US" sz="1200" b="0" i="0" u="none" strike="noStrike" kern="1200" cap="none" spc="0" normalizeH="0" baseline="0" noProof="0" smtClean="0">
                <a:ln>
                  <a:noFill/>
                </a:ln>
                <a:solidFill>
                  <a:prstClr val="black"/>
                </a:solidFill>
                <a:effectLst/>
                <a:uLnTx/>
                <a:uFillTx/>
                <a:latin typeface="Georgia" charset="0"/>
                <a:ea typeface="MS PGothic" charset="0"/>
              </a:rPr>
              <a:pPr marL="0" marR="0" lvl="0" indent="0" algn="r" defTabSz="457200" rtl="0" eaLnBrk="1" fontAlgn="base" latinLnBrk="0" hangingPunct="1">
                <a:lnSpc>
                  <a:spcPct val="100000"/>
                </a:lnSpc>
                <a:spcBef>
                  <a:spcPct val="0"/>
                </a:spcBef>
                <a:spcAft>
                  <a:spcPct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Georgia" charset="0"/>
              <a:ea typeface="MS PGothic" charset="0"/>
            </a:endParaRPr>
          </a:p>
        </p:txBody>
      </p:sp>
    </p:spTree>
    <p:extLst>
      <p:ext uri="{BB962C8B-B14F-4D97-AF65-F5344CB8AC3E}">
        <p14:creationId xmlns:p14="http://schemas.microsoft.com/office/powerpoint/2010/main" val="4845521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pagina_met foto logo wit">
    <p:bg>
      <p:bgPr>
        <a:blipFill dpi="0" rotWithShape="1">
          <a:blip r:embed="rId2"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9" name="Tijdelijke aanduiding voor tekst 14"/>
          <p:cNvSpPr>
            <a:spLocks noGrp="1"/>
          </p:cNvSpPr>
          <p:nvPr>
            <p:ph type="body" sz="quarter" idx="14"/>
          </p:nvPr>
        </p:nvSpPr>
        <p:spPr>
          <a:xfrm>
            <a:off x="573088" y="2753247"/>
            <a:ext cx="8008937" cy="618067"/>
          </a:xfrm>
          <a:prstGeom prst="rect">
            <a:avLst/>
          </a:prstGeom>
          <a:effectLst/>
        </p:spPr>
        <p:txBody>
          <a:bodyPr vert="horz"/>
          <a:lstStyle>
            <a:lvl1pPr marL="0" indent="0">
              <a:buFontTx/>
              <a:buNone/>
              <a:defRPr sz="3000">
                <a:solidFill>
                  <a:schemeClr val="tx1"/>
                </a:solidFill>
                <a:latin typeface="Aptos" panose="020B0004020202020204" pitchFamily="34" charset="0"/>
              </a:defRPr>
            </a:lvl1pPr>
          </a:lstStyle>
          <a:p>
            <a:pPr lvl="0"/>
            <a:r>
              <a:rPr lang="nl-NL"/>
              <a:t>Klikken om de tekststijl van het model te bewerken</a:t>
            </a:r>
          </a:p>
        </p:txBody>
      </p:sp>
      <p:sp>
        <p:nvSpPr>
          <p:cNvPr id="9" name="Title 27"/>
          <p:cNvSpPr>
            <a:spLocks noGrp="1"/>
          </p:cNvSpPr>
          <p:nvPr>
            <p:ph type="ctrTitle"/>
          </p:nvPr>
        </p:nvSpPr>
        <p:spPr>
          <a:xfrm>
            <a:off x="582613" y="1062541"/>
            <a:ext cx="8010525" cy="1464283"/>
          </a:xfrm>
          <a:prstGeom prst="rect">
            <a:avLst/>
          </a:prstGeom>
        </p:spPr>
        <p:txBody>
          <a:bodyPr lIns="0" tIns="0" rIns="0" bIns="0" anchor="t" anchorCtr="0"/>
          <a:lstStyle>
            <a:lvl1pPr algn="l">
              <a:lnSpc>
                <a:spcPts val="6000"/>
              </a:lnSpc>
              <a:defRPr sz="6000" b="0" i="0" baseline="0">
                <a:latin typeface="Aptos" panose="020B0004020202020204" pitchFamily="34" charset="0"/>
              </a:defRPr>
            </a:lvl1pPr>
          </a:lstStyle>
          <a:p>
            <a:r>
              <a:rPr lang="nl-NL"/>
              <a:t>Klik om stijl te bewerken</a:t>
            </a:r>
            <a:endParaRPr lang="en-US"/>
          </a:p>
        </p:txBody>
      </p:sp>
    </p:spTree>
    <p:extLst>
      <p:ext uri="{BB962C8B-B14F-4D97-AF65-F5344CB8AC3E}">
        <p14:creationId xmlns:p14="http://schemas.microsoft.com/office/powerpoint/2010/main" val="4034544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pagina blanco">
    <p:spTree>
      <p:nvGrpSpPr>
        <p:cNvPr id="1" name=""/>
        <p:cNvGrpSpPr/>
        <p:nvPr/>
      </p:nvGrpSpPr>
      <p:grpSpPr>
        <a:xfrm>
          <a:off x="0" y="0"/>
          <a:ext cx="0" cy="0"/>
          <a:chOff x="0" y="0"/>
          <a:chExt cx="0" cy="0"/>
        </a:xfrm>
      </p:grpSpPr>
      <p:sp>
        <p:nvSpPr>
          <p:cNvPr id="8" name="Title 27"/>
          <p:cNvSpPr>
            <a:spLocks noGrp="1"/>
          </p:cNvSpPr>
          <p:nvPr>
            <p:ph type="ctrTitle"/>
          </p:nvPr>
        </p:nvSpPr>
        <p:spPr>
          <a:xfrm>
            <a:off x="582613" y="1062541"/>
            <a:ext cx="8010525" cy="1464283"/>
          </a:xfrm>
          <a:prstGeom prst="rect">
            <a:avLst/>
          </a:prstGeom>
        </p:spPr>
        <p:txBody>
          <a:bodyPr lIns="0" tIns="0" rIns="0" bIns="0" anchor="t" anchorCtr="0"/>
          <a:lstStyle>
            <a:lvl1pPr algn="l">
              <a:lnSpc>
                <a:spcPts val="6000"/>
              </a:lnSpc>
              <a:defRPr sz="6000" b="0" i="0" baseline="0">
                <a:latin typeface="Aptos" panose="020B0004020202020204" pitchFamily="34" charset="0"/>
              </a:defRPr>
            </a:lvl1pPr>
          </a:lstStyle>
          <a:p>
            <a:r>
              <a:rPr lang="nl-NL"/>
              <a:t>Klik om stijl te bewerken</a:t>
            </a:r>
            <a:endParaRPr lang="en-US"/>
          </a:p>
        </p:txBody>
      </p:sp>
      <p:sp>
        <p:nvSpPr>
          <p:cNvPr id="19" name="Tijdelijke aanduiding voor tekst 14"/>
          <p:cNvSpPr>
            <a:spLocks noGrp="1"/>
          </p:cNvSpPr>
          <p:nvPr>
            <p:ph type="body" sz="quarter" idx="14"/>
          </p:nvPr>
        </p:nvSpPr>
        <p:spPr>
          <a:xfrm>
            <a:off x="573088" y="2753247"/>
            <a:ext cx="8008937" cy="618067"/>
          </a:xfrm>
          <a:prstGeom prst="rect">
            <a:avLst/>
          </a:prstGeom>
        </p:spPr>
        <p:txBody>
          <a:bodyPr vert="horz"/>
          <a:lstStyle>
            <a:lvl1pPr marL="0" indent="0">
              <a:buFontTx/>
              <a:buNone/>
              <a:defRPr sz="3000">
                <a:latin typeface="Aptos" panose="020B0004020202020204" pitchFamily="34" charset="0"/>
              </a:defRPr>
            </a:lvl1pPr>
          </a:lstStyle>
          <a:p>
            <a:pPr lvl="0"/>
            <a:r>
              <a:rPr lang="nl-NL"/>
              <a:t>Klikken om de tekststijl van het model te bewerken</a:t>
            </a:r>
          </a:p>
        </p:txBody>
      </p:sp>
    </p:spTree>
    <p:extLst>
      <p:ext uri="{BB962C8B-B14F-4D97-AF65-F5344CB8AC3E}">
        <p14:creationId xmlns:p14="http://schemas.microsoft.com/office/powerpoint/2010/main" val="1011202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ervolgpagina tekst">
    <p:spTree>
      <p:nvGrpSpPr>
        <p:cNvPr id="1" name=""/>
        <p:cNvGrpSpPr/>
        <p:nvPr/>
      </p:nvGrpSpPr>
      <p:grpSpPr>
        <a:xfrm>
          <a:off x="0" y="0"/>
          <a:ext cx="0" cy="0"/>
          <a:chOff x="0" y="0"/>
          <a:chExt cx="0" cy="0"/>
        </a:xfrm>
      </p:grpSpPr>
      <p:sp>
        <p:nvSpPr>
          <p:cNvPr id="12" name="Tijdelijke aanduiding voor inhoud 11"/>
          <p:cNvSpPr>
            <a:spLocks noGrp="1"/>
          </p:cNvSpPr>
          <p:nvPr>
            <p:ph sz="quarter" idx="13"/>
          </p:nvPr>
        </p:nvSpPr>
        <p:spPr>
          <a:xfrm>
            <a:off x="573089" y="2412992"/>
            <a:ext cx="8008937" cy="3713171"/>
          </a:xfrm>
          <a:prstGeom prst="rect">
            <a:avLst/>
          </a:prstGeom>
        </p:spPr>
        <p:txBody>
          <a:bodyPr vert="horz" lIns="0" rIns="0"/>
          <a:lstStyle>
            <a:lvl1pPr marL="252000" indent="-252000">
              <a:lnSpc>
                <a:spcPts val="2400"/>
              </a:lnSpc>
              <a:buClrTx/>
              <a:buFont typeface="Arial"/>
              <a:buChar char="•"/>
              <a:defRPr sz="2400">
                <a:latin typeface="Aptos" panose="020B0004020202020204" pitchFamily="34" charset="0"/>
              </a:defRPr>
            </a:lvl1pPr>
            <a:lvl2pPr marL="504000" indent="-252000">
              <a:lnSpc>
                <a:spcPts val="2400"/>
              </a:lnSpc>
              <a:buClrTx/>
              <a:buFont typeface="Lucida Grande"/>
              <a:buChar char="–"/>
              <a:defRPr sz="2400">
                <a:latin typeface="Aptos" panose="020B0004020202020204" pitchFamily="34" charset="0"/>
              </a:defRPr>
            </a:lvl2pPr>
            <a:lvl3pPr marL="756000" indent="-252000">
              <a:lnSpc>
                <a:spcPts val="2400"/>
              </a:lnSpc>
              <a:buClrTx/>
              <a:buFont typeface="Wingdings" charset="2"/>
              <a:buChar char="§"/>
              <a:defRPr sz="2400">
                <a:latin typeface="Aptos" panose="020B0004020202020204" pitchFamily="34" charset="0"/>
              </a:defRPr>
            </a:lvl3pPr>
            <a:lvl4pPr marL="1008000" indent="-252000">
              <a:lnSpc>
                <a:spcPts val="2400"/>
              </a:lnSpc>
              <a:buClrTx/>
              <a:buFont typeface="Arial"/>
              <a:buChar char="•"/>
              <a:defRPr sz="2400">
                <a:latin typeface="Aptos" panose="020B0004020202020204" pitchFamily="34" charset="0"/>
              </a:defRPr>
            </a:lvl4pPr>
            <a:lvl5pPr marL="1260000" indent="-252000">
              <a:lnSpc>
                <a:spcPts val="2400"/>
              </a:lnSpc>
              <a:buClrTx/>
              <a:buFont typeface="Lucida Grande"/>
              <a:buChar char="–"/>
              <a:defRPr sz="2400">
                <a:latin typeface="Aptos" panose="020B0004020202020204"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9" name="Title 1"/>
          <p:cNvSpPr>
            <a:spLocks noGrp="1"/>
          </p:cNvSpPr>
          <p:nvPr>
            <p:ph type="title"/>
          </p:nvPr>
        </p:nvSpPr>
        <p:spPr>
          <a:xfrm>
            <a:off x="573088" y="493180"/>
            <a:ext cx="8008937" cy="1143000"/>
          </a:xfrm>
          <a:prstGeom prst="rect">
            <a:avLst/>
          </a:prstGeom>
        </p:spPr>
        <p:txBody>
          <a:bodyPr lIns="0" tIns="0" rIns="0" bIns="0"/>
          <a:lstStyle>
            <a:lvl1pPr algn="l" eaLnBrk="1" hangingPunct="1">
              <a:lnSpc>
                <a:spcPts val="4200"/>
              </a:lnSpc>
              <a:defRPr sz="4000" baseline="0">
                <a:latin typeface="Aptos" panose="020B0004020202020204" pitchFamily="34" charset="0"/>
              </a:defRPr>
            </a:lvl1pPr>
          </a:lstStyle>
          <a:p>
            <a:r>
              <a:rPr lang="nl-NL"/>
              <a:t>Klik om stijl te bewerken</a:t>
            </a:r>
            <a:endParaRPr lang="en-US"/>
          </a:p>
        </p:txBody>
      </p:sp>
      <p:sp>
        <p:nvSpPr>
          <p:cNvPr id="10" name="Tijdelijke aanduiding voor tekst 14"/>
          <p:cNvSpPr>
            <a:spLocks noGrp="1"/>
          </p:cNvSpPr>
          <p:nvPr>
            <p:ph type="body" sz="quarter" idx="14"/>
          </p:nvPr>
        </p:nvSpPr>
        <p:spPr>
          <a:xfrm>
            <a:off x="573088" y="1718714"/>
            <a:ext cx="8008937" cy="524933"/>
          </a:xfrm>
          <a:prstGeom prst="rect">
            <a:avLst/>
          </a:prstGeom>
        </p:spPr>
        <p:txBody>
          <a:bodyPr vert="horz" lIns="0" rIns="0"/>
          <a:lstStyle>
            <a:lvl1pPr marL="0" marR="0" indent="0" algn="l" defTabSz="457200" rtl="0" eaLnBrk="1" fontAlgn="base" latinLnBrk="0" hangingPunct="1">
              <a:lnSpc>
                <a:spcPct val="100000"/>
              </a:lnSpc>
              <a:spcBef>
                <a:spcPts val="0"/>
              </a:spcBef>
              <a:spcAft>
                <a:spcPct val="0"/>
              </a:spcAft>
              <a:buClrTx/>
              <a:buSzTx/>
              <a:buFontTx/>
              <a:buNone/>
              <a:tabLst/>
              <a:defRPr sz="3000">
                <a:latin typeface="Aptos" panose="020B0004020202020204" pitchFamily="34" charset="0"/>
              </a:defRPr>
            </a:lvl1pPr>
          </a:lstStyle>
          <a:p>
            <a:pPr lvl="0"/>
            <a:r>
              <a:rPr lang="nl-NL"/>
              <a:t>Klikken om de tekststijl van het model te bewerken</a:t>
            </a:r>
          </a:p>
        </p:txBody>
      </p:sp>
      <p:sp>
        <p:nvSpPr>
          <p:cNvPr id="5" name="Date Placeholder 3"/>
          <p:cNvSpPr>
            <a:spLocks noGrp="1"/>
          </p:cNvSpPr>
          <p:nvPr>
            <p:ph type="dt" sz="half" idx="15"/>
          </p:nvPr>
        </p:nvSpPr>
        <p:spPr>
          <a:xfrm>
            <a:off x="573088" y="6356350"/>
            <a:ext cx="3541712" cy="365125"/>
          </a:xfrm>
        </p:spPr>
        <p:txBody>
          <a:bodyPr lIns="0" rIns="0"/>
          <a:lstStyle>
            <a:lvl1pPr>
              <a:defRPr>
                <a:solidFill>
                  <a:srgbClr val="1B143C"/>
                </a:solidFill>
                <a:latin typeface="Aptos" panose="020B0004020202020204" pitchFamily="34" charset="0"/>
              </a:defRPr>
            </a:lvl1pPr>
          </a:lstStyle>
          <a:p>
            <a:pPr>
              <a:defRPr/>
            </a:pPr>
            <a:r>
              <a:rPr lang="nl-NL"/>
              <a:t>Mei 2026</a:t>
            </a:r>
            <a:endParaRPr lang="en-US">
              <a:latin typeface="Aptos" panose="020B0004020202020204" pitchFamily="34" charset="0"/>
            </a:endParaRPr>
          </a:p>
        </p:txBody>
      </p:sp>
      <p:sp>
        <p:nvSpPr>
          <p:cNvPr id="6" name="Slide Number Placeholder 5"/>
          <p:cNvSpPr>
            <a:spLocks noGrp="1"/>
          </p:cNvSpPr>
          <p:nvPr>
            <p:ph type="sldNum" sz="quarter" idx="16"/>
          </p:nvPr>
        </p:nvSpPr>
        <p:spPr/>
        <p:txBody>
          <a:bodyPr/>
          <a:lstStyle>
            <a:lvl1pPr>
              <a:defRPr>
                <a:solidFill>
                  <a:srgbClr val="1B143C"/>
                </a:solidFill>
                <a:latin typeface="Aptos" panose="020B0004020202020204" pitchFamily="34" charset="0"/>
              </a:defRPr>
            </a:lvl1pPr>
          </a:lstStyle>
          <a:p>
            <a:pPr>
              <a:defRPr/>
            </a:pPr>
            <a:fld id="{C15E2364-82A4-DE48-9B47-8D308C858E7C}" type="slidenum">
              <a:rPr lang="en-US" smtClean="0"/>
              <a:pPr>
                <a:defRPr/>
              </a:pPr>
              <a:t>‹#›</a:t>
            </a:fld>
            <a:endParaRPr lang="en-US">
              <a:latin typeface="Aptos" panose="020B0004020202020204" pitchFamily="34" charset="0"/>
            </a:endParaRPr>
          </a:p>
        </p:txBody>
      </p:sp>
    </p:spTree>
    <p:extLst>
      <p:ext uri="{BB962C8B-B14F-4D97-AF65-F5344CB8AC3E}">
        <p14:creationId xmlns:p14="http://schemas.microsoft.com/office/powerpoint/2010/main" val="27626602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Vervolgpagina met bullets">
    <p:spTree>
      <p:nvGrpSpPr>
        <p:cNvPr id="1" name=""/>
        <p:cNvGrpSpPr/>
        <p:nvPr/>
      </p:nvGrpSpPr>
      <p:grpSpPr>
        <a:xfrm>
          <a:off x="0" y="0"/>
          <a:ext cx="0" cy="0"/>
          <a:chOff x="0" y="0"/>
          <a:chExt cx="0" cy="0"/>
        </a:xfrm>
      </p:grpSpPr>
      <p:sp>
        <p:nvSpPr>
          <p:cNvPr id="8" name="Tijdelijke aanduiding voor inhoud 11"/>
          <p:cNvSpPr>
            <a:spLocks noGrp="1"/>
          </p:cNvSpPr>
          <p:nvPr>
            <p:ph sz="quarter" idx="14"/>
          </p:nvPr>
        </p:nvSpPr>
        <p:spPr>
          <a:xfrm>
            <a:off x="573088" y="1930400"/>
            <a:ext cx="8008937" cy="4195763"/>
          </a:xfrm>
          <a:prstGeom prst="rect">
            <a:avLst/>
          </a:prstGeom>
        </p:spPr>
        <p:txBody>
          <a:bodyPr vert="horz" lIns="0" rIns="0"/>
          <a:lstStyle>
            <a:lvl1pPr marL="252000" indent="-252000">
              <a:lnSpc>
                <a:spcPts val="2400"/>
              </a:lnSpc>
              <a:buClrTx/>
              <a:buFont typeface="Arial"/>
              <a:buChar char="•"/>
              <a:defRPr sz="2400">
                <a:latin typeface="Aptos" panose="020B0004020202020204" pitchFamily="34" charset="0"/>
              </a:defRPr>
            </a:lvl1pPr>
            <a:lvl2pPr marL="504000" indent="-252000">
              <a:lnSpc>
                <a:spcPts val="2400"/>
              </a:lnSpc>
              <a:buClrTx/>
              <a:buFont typeface="Lucida Grande"/>
              <a:buChar char="–"/>
              <a:defRPr sz="2400">
                <a:latin typeface="Aptos" panose="020B0004020202020204" pitchFamily="34" charset="0"/>
              </a:defRPr>
            </a:lvl2pPr>
            <a:lvl3pPr marL="756000" indent="-252000">
              <a:lnSpc>
                <a:spcPts val="2400"/>
              </a:lnSpc>
              <a:buClrTx/>
              <a:buFont typeface="Wingdings" charset="2"/>
              <a:buChar char="§"/>
              <a:defRPr sz="2400">
                <a:latin typeface="Aptos" panose="020B0004020202020204" pitchFamily="34" charset="0"/>
              </a:defRPr>
            </a:lvl3pPr>
            <a:lvl4pPr marL="1008000" indent="-252000">
              <a:lnSpc>
                <a:spcPts val="2400"/>
              </a:lnSpc>
              <a:buClrTx/>
              <a:buFont typeface="Arial"/>
              <a:buChar char="•"/>
              <a:defRPr sz="2400">
                <a:latin typeface="Aptos" panose="020B0004020202020204" pitchFamily="34" charset="0"/>
              </a:defRPr>
            </a:lvl4pPr>
            <a:lvl5pPr marL="1260000" indent="-252000">
              <a:lnSpc>
                <a:spcPts val="2400"/>
              </a:lnSpc>
              <a:buClrTx/>
              <a:buFont typeface="Lucida Grande"/>
              <a:buChar char="–"/>
              <a:defRPr sz="2400">
                <a:latin typeface="Aptos" panose="020B0004020202020204"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tle 1"/>
          <p:cNvSpPr>
            <a:spLocks noGrp="1"/>
          </p:cNvSpPr>
          <p:nvPr>
            <p:ph type="title"/>
          </p:nvPr>
        </p:nvSpPr>
        <p:spPr>
          <a:xfrm>
            <a:off x="573088" y="493180"/>
            <a:ext cx="8008937" cy="1143000"/>
          </a:xfrm>
          <a:prstGeom prst="rect">
            <a:avLst/>
          </a:prstGeom>
        </p:spPr>
        <p:txBody>
          <a:bodyPr lIns="0" tIns="0" rIns="0" bIns="0"/>
          <a:lstStyle>
            <a:lvl1pPr algn="l" eaLnBrk="1" hangingPunct="1">
              <a:lnSpc>
                <a:spcPts val="4200"/>
              </a:lnSpc>
              <a:defRPr sz="4000" baseline="0">
                <a:latin typeface="Aptos" panose="020B0004020202020204" pitchFamily="34" charset="0"/>
              </a:defRPr>
            </a:lvl1pPr>
          </a:lstStyle>
          <a:p>
            <a:r>
              <a:rPr lang="nl-NL"/>
              <a:t>Klik om stijl te bewerken</a:t>
            </a:r>
            <a:endParaRPr lang="en-US"/>
          </a:p>
        </p:txBody>
      </p:sp>
      <p:sp>
        <p:nvSpPr>
          <p:cNvPr id="4" name="Slide Number Placeholder 5"/>
          <p:cNvSpPr>
            <a:spLocks noGrp="1"/>
          </p:cNvSpPr>
          <p:nvPr>
            <p:ph type="sldNum" sz="quarter" idx="15"/>
          </p:nvPr>
        </p:nvSpPr>
        <p:spPr/>
        <p:txBody>
          <a:bodyPr/>
          <a:lstStyle>
            <a:lvl1pPr>
              <a:defRPr>
                <a:solidFill>
                  <a:srgbClr val="1B143C"/>
                </a:solidFill>
                <a:latin typeface="Aptos" panose="020B0004020202020204" pitchFamily="34" charset="0"/>
              </a:defRPr>
            </a:lvl1pPr>
          </a:lstStyle>
          <a:p>
            <a:pPr>
              <a:defRPr/>
            </a:pPr>
            <a:fld id="{5C607779-D8D7-3B4A-9FD2-C764F6A3213E}" type="slidenum">
              <a:rPr lang="en-US" smtClean="0"/>
              <a:pPr>
                <a:defRPr/>
              </a:pPr>
              <a:t>‹#›</a:t>
            </a:fld>
            <a:endParaRPr lang="en-US">
              <a:latin typeface="Aptos" panose="020B0004020202020204" pitchFamily="34" charset="0"/>
            </a:endParaRPr>
          </a:p>
        </p:txBody>
      </p:sp>
      <p:sp>
        <p:nvSpPr>
          <p:cNvPr id="5" name="Date Placeholder 3"/>
          <p:cNvSpPr>
            <a:spLocks noGrp="1"/>
          </p:cNvSpPr>
          <p:nvPr>
            <p:ph type="dt" sz="half" idx="16"/>
          </p:nvPr>
        </p:nvSpPr>
        <p:spPr>
          <a:xfrm>
            <a:off x="573088" y="6356350"/>
            <a:ext cx="3541712" cy="365125"/>
          </a:xfrm>
        </p:spPr>
        <p:txBody>
          <a:bodyPr lIns="0" rIns="0"/>
          <a:lstStyle>
            <a:lvl1pPr>
              <a:defRPr>
                <a:solidFill>
                  <a:srgbClr val="1B143C"/>
                </a:solidFill>
                <a:latin typeface="Aptos" panose="020B0004020202020204" pitchFamily="34" charset="0"/>
              </a:defRPr>
            </a:lvl1pPr>
          </a:lstStyle>
          <a:p>
            <a:pPr>
              <a:defRPr/>
            </a:pPr>
            <a:r>
              <a:rPr lang="nl-NL"/>
              <a:t>Mei 2026</a:t>
            </a:r>
            <a:endParaRPr lang="en-US">
              <a:latin typeface="Aptos" panose="020B0004020202020204" pitchFamily="34" charset="0"/>
            </a:endParaRPr>
          </a:p>
        </p:txBody>
      </p:sp>
    </p:spTree>
    <p:extLst>
      <p:ext uri="{BB962C8B-B14F-4D97-AF65-F5344CB8AC3E}">
        <p14:creationId xmlns:p14="http://schemas.microsoft.com/office/powerpoint/2010/main" val="2731515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rafiekpagina">
    <p:spTree>
      <p:nvGrpSpPr>
        <p:cNvPr id="1" name=""/>
        <p:cNvGrpSpPr/>
        <p:nvPr/>
      </p:nvGrpSpPr>
      <p:grpSpPr>
        <a:xfrm>
          <a:off x="0" y="0"/>
          <a:ext cx="0" cy="0"/>
          <a:chOff x="0" y="0"/>
          <a:chExt cx="0" cy="0"/>
        </a:xfrm>
      </p:grpSpPr>
      <p:sp>
        <p:nvSpPr>
          <p:cNvPr id="3" name="Tijdelijke aanduiding voor grafiek 2"/>
          <p:cNvSpPr>
            <a:spLocks noGrp="1"/>
          </p:cNvSpPr>
          <p:nvPr>
            <p:ph type="chart" sz="quarter" idx="15"/>
          </p:nvPr>
        </p:nvSpPr>
        <p:spPr>
          <a:xfrm>
            <a:off x="573088" y="2412992"/>
            <a:ext cx="8008937" cy="3713171"/>
          </a:xfrm>
          <a:prstGeom prst="rect">
            <a:avLst/>
          </a:prstGeom>
        </p:spPr>
        <p:txBody>
          <a:bodyPr vert="horz" lIns="0" rIns="0"/>
          <a:lstStyle>
            <a:lvl1pPr marL="0" indent="0">
              <a:lnSpc>
                <a:spcPts val="2400"/>
              </a:lnSpc>
              <a:buNone/>
              <a:defRPr sz="2400" baseline="0">
                <a:latin typeface="Aptos" panose="020B0004020202020204" pitchFamily="34" charset="0"/>
              </a:defRPr>
            </a:lvl1pPr>
          </a:lstStyle>
          <a:p>
            <a:pPr lvl="0"/>
            <a:r>
              <a:rPr lang="nl-NL" noProof="0"/>
              <a:t>Klik op het pictogram als u een grafiek wilt toevoegen</a:t>
            </a:r>
          </a:p>
        </p:txBody>
      </p:sp>
      <p:sp>
        <p:nvSpPr>
          <p:cNvPr id="11" name="Title 1"/>
          <p:cNvSpPr>
            <a:spLocks noGrp="1"/>
          </p:cNvSpPr>
          <p:nvPr>
            <p:ph type="title"/>
          </p:nvPr>
        </p:nvSpPr>
        <p:spPr>
          <a:xfrm>
            <a:off x="573088" y="493180"/>
            <a:ext cx="8008937" cy="1143000"/>
          </a:xfrm>
          <a:prstGeom prst="rect">
            <a:avLst/>
          </a:prstGeom>
        </p:spPr>
        <p:txBody>
          <a:bodyPr lIns="0" tIns="0" rIns="0" bIns="0"/>
          <a:lstStyle>
            <a:lvl1pPr algn="l" eaLnBrk="1" hangingPunct="1">
              <a:lnSpc>
                <a:spcPts val="4200"/>
              </a:lnSpc>
              <a:defRPr sz="4000" baseline="0">
                <a:latin typeface="Aptos" panose="020B0004020202020204" pitchFamily="34" charset="0"/>
              </a:defRPr>
            </a:lvl1pPr>
          </a:lstStyle>
          <a:p>
            <a:r>
              <a:rPr lang="nl-NL"/>
              <a:t>Klik om stijl te bewerken</a:t>
            </a:r>
            <a:endParaRPr lang="en-US"/>
          </a:p>
        </p:txBody>
      </p:sp>
      <p:sp>
        <p:nvSpPr>
          <p:cNvPr id="12" name="Tijdelijke aanduiding voor tekst 14"/>
          <p:cNvSpPr>
            <a:spLocks noGrp="1"/>
          </p:cNvSpPr>
          <p:nvPr>
            <p:ph type="body" sz="quarter" idx="14"/>
          </p:nvPr>
        </p:nvSpPr>
        <p:spPr>
          <a:xfrm>
            <a:off x="573088" y="1718714"/>
            <a:ext cx="8008937" cy="524933"/>
          </a:xfrm>
          <a:prstGeom prst="rect">
            <a:avLst/>
          </a:prstGeom>
        </p:spPr>
        <p:txBody>
          <a:bodyPr vert="horz" lIns="0" rIns="0"/>
          <a:lstStyle>
            <a:lvl1pPr marL="0" marR="0" indent="0" algn="l" defTabSz="457200" rtl="0" eaLnBrk="1" fontAlgn="base" latinLnBrk="0" hangingPunct="1">
              <a:lnSpc>
                <a:spcPct val="100000"/>
              </a:lnSpc>
              <a:spcBef>
                <a:spcPts val="0"/>
              </a:spcBef>
              <a:spcAft>
                <a:spcPct val="0"/>
              </a:spcAft>
              <a:buClrTx/>
              <a:buSzTx/>
              <a:buFontTx/>
              <a:buNone/>
              <a:tabLst/>
              <a:defRPr sz="3000">
                <a:latin typeface="Aptos" panose="020B0004020202020204" pitchFamily="34" charset="0"/>
              </a:defRPr>
            </a:lvl1pPr>
          </a:lstStyle>
          <a:p>
            <a:pPr lvl="0"/>
            <a:r>
              <a:rPr lang="nl-NL"/>
              <a:t>Klikken om de tekststijl van het model te bewerken</a:t>
            </a:r>
          </a:p>
        </p:txBody>
      </p:sp>
      <p:sp>
        <p:nvSpPr>
          <p:cNvPr id="5" name="Slide Number Placeholder 5"/>
          <p:cNvSpPr>
            <a:spLocks noGrp="1"/>
          </p:cNvSpPr>
          <p:nvPr>
            <p:ph type="sldNum" sz="quarter" idx="16"/>
          </p:nvPr>
        </p:nvSpPr>
        <p:spPr/>
        <p:txBody>
          <a:bodyPr/>
          <a:lstStyle>
            <a:lvl1pPr>
              <a:defRPr>
                <a:solidFill>
                  <a:srgbClr val="1B143C"/>
                </a:solidFill>
                <a:latin typeface="Aptos" panose="020B0004020202020204" pitchFamily="34" charset="0"/>
              </a:defRPr>
            </a:lvl1pPr>
          </a:lstStyle>
          <a:p>
            <a:pPr>
              <a:defRPr/>
            </a:pPr>
            <a:fld id="{837BF88C-912F-4E48-B1D9-F670EAAACF73}" type="slidenum">
              <a:rPr lang="en-US" smtClean="0"/>
              <a:pPr>
                <a:defRPr/>
              </a:pPr>
              <a:t>‹#›</a:t>
            </a:fld>
            <a:endParaRPr lang="en-US">
              <a:latin typeface="Aptos" panose="020B0004020202020204" pitchFamily="34" charset="0"/>
            </a:endParaRPr>
          </a:p>
        </p:txBody>
      </p:sp>
      <p:sp>
        <p:nvSpPr>
          <p:cNvPr id="6" name="Date Placeholder 3"/>
          <p:cNvSpPr>
            <a:spLocks noGrp="1"/>
          </p:cNvSpPr>
          <p:nvPr>
            <p:ph type="dt" sz="half" idx="17"/>
          </p:nvPr>
        </p:nvSpPr>
        <p:spPr>
          <a:xfrm>
            <a:off x="573088" y="6356350"/>
            <a:ext cx="3541712" cy="365125"/>
          </a:xfrm>
        </p:spPr>
        <p:txBody>
          <a:bodyPr lIns="0" rIns="0"/>
          <a:lstStyle>
            <a:lvl1pPr>
              <a:defRPr>
                <a:solidFill>
                  <a:srgbClr val="1B143C"/>
                </a:solidFill>
                <a:latin typeface="Aptos" panose="020B0004020202020204" pitchFamily="34" charset="0"/>
              </a:defRPr>
            </a:lvl1pPr>
          </a:lstStyle>
          <a:p>
            <a:pPr>
              <a:defRPr/>
            </a:pPr>
            <a:r>
              <a:rPr lang="nl-NL"/>
              <a:t>Mei 2026</a:t>
            </a:r>
            <a:endParaRPr lang="en-US">
              <a:latin typeface="Aptos" panose="020B0004020202020204" pitchFamily="34" charset="0"/>
            </a:endParaRPr>
          </a:p>
        </p:txBody>
      </p:sp>
    </p:spTree>
    <p:extLst>
      <p:ext uri="{BB962C8B-B14F-4D97-AF65-F5344CB8AC3E}">
        <p14:creationId xmlns:p14="http://schemas.microsoft.com/office/powerpoint/2010/main" val="11671607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co met logo zwart">
    <p:spTree>
      <p:nvGrpSpPr>
        <p:cNvPr id="1" name=""/>
        <p:cNvGrpSpPr/>
        <p:nvPr/>
      </p:nvGrpSpPr>
      <p:grpSpPr>
        <a:xfrm>
          <a:off x="0" y="0"/>
          <a:ext cx="0" cy="0"/>
          <a:chOff x="0" y="0"/>
          <a:chExt cx="0" cy="0"/>
        </a:xfrm>
      </p:grpSpPr>
      <p:sp>
        <p:nvSpPr>
          <p:cNvPr id="15" name="Title 27"/>
          <p:cNvSpPr>
            <a:spLocks noGrp="1"/>
          </p:cNvSpPr>
          <p:nvPr>
            <p:ph type="ctrTitle"/>
          </p:nvPr>
        </p:nvSpPr>
        <p:spPr>
          <a:xfrm>
            <a:off x="582613" y="1062541"/>
            <a:ext cx="8010525" cy="1464283"/>
          </a:xfrm>
          <a:prstGeom prst="rect">
            <a:avLst/>
          </a:prstGeom>
        </p:spPr>
        <p:txBody>
          <a:bodyPr lIns="0" tIns="0" rIns="0" bIns="0" anchor="t" anchorCtr="0"/>
          <a:lstStyle>
            <a:lvl1pPr algn="l">
              <a:lnSpc>
                <a:spcPts val="6000"/>
              </a:lnSpc>
              <a:defRPr sz="6000" b="0" i="0" baseline="0">
                <a:latin typeface="Aptos" panose="020B0004020202020204" pitchFamily="34" charset="0"/>
              </a:defRPr>
            </a:lvl1pPr>
          </a:lstStyle>
          <a:p>
            <a:r>
              <a:rPr lang="nl-NL"/>
              <a:t>Klik om stijl te bewerken</a:t>
            </a:r>
            <a:endParaRPr lang="en-US"/>
          </a:p>
        </p:txBody>
      </p:sp>
      <p:sp>
        <p:nvSpPr>
          <p:cNvPr id="16" name="Tijdelijke aanduiding voor tekst 14"/>
          <p:cNvSpPr>
            <a:spLocks noGrp="1"/>
          </p:cNvSpPr>
          <p:nvPr>
            <p:ph type="body" sz="quarter" idx="14"/>
          </p:nvPr>
        </p:nvSpPr>
        <p:spPr>
          <a:xfrm>
            <a:off x="573088" y="2753247"/>
            <a:ext cx="8008937" cy="618067"/>
          </a:xfrm>
          <a:prstGeom prst="rect">
            <a:avLst/>
          </a:prstGeom>
        </p:spPr>
        <p:txBody>
          <a:bodyPr vert="horz"/>
          <a:lstStyle>
            <a:lvl1pPr marL="0" indent="0">
              <a:buFontTx/>
              <a:buNone/>
              <a:defRPr sz="3000">
                <a:latin typeface="Aptos" panose="020B0004020202020204" pitchFamily="34" charset="0"/>
              </a:defRPr>
            </a:lvl1pPr>
          </a:lstStyle>
          <a:p>
            <a:pPr lvl="0"/>
            <a:r>
              <a:rPr lang="nl-NL"/>
              <a:t>Klikken om de tekststijl van het model te bewerken</a:t>
            </a:r>
          </a:p>
        </p:txBody>
      </p:sp>
    </p:spTree>
    <p:extLst>
      <p:ext uri="{BB962C8B-B14F-4D97-AF65-F5344CB8AC3E}">
        <p14:creationId xmlns:p14="http://schemas.microsoft.com/office/powerpoint/2010/main" val="2698515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DDD56B-219E-615F-F48D-5C4A6297DD0C}"/>
              </a:ext>
            </a:extLst>
          </p:cNvPr>
          <p:cNvSpPr>
            <a:spLocks noGrp="1"/>
          </p:cNvSpPr>
          <p:nvPr>
            <p:ph type="title"/>
          </p:nvPr>
        </p:nvSpPr>
        <p:spPr/>
        <p:txBody>
          <a:bodyPr/>
          <a:lstStyle/>
          <a:p>
            <a:r>
              <a:rPr lang="nl-NL"/>
              <a:t>Klik om stijl te bewerken</a:t>
            </a:r>
          </a:p>
        </p:txBody>
      </p:sp>
      <p:sp>
        <p:nvSpPr>
          <p:cNvPr id="4" name="Tijdelijke aanduiding voor voettekst 3">
            <a:extLst>
              <a:ext uri="{FF2B5EF4-FFF2-40B4-BE49-F238E27FC236}">
                <a16:creationId xmlns:a16="http://schemas.microsoft.com/office/drawing/2014/main" id="{E9E95C6A-37C8-A091-69A1-09A1751F38A4}"/>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5A4DD211-B0E7-F437-4528-1FE98F9A958A}"/>
              </a:ext>
            </a:extLst>
          </p:cNvPr>
          <p:cNvSpPr>
            <a:spLocks noGrp="1"/>
          </p:cNvSpPr>
          <p:nvPr>
            <p:ph type="sldNum" sz="quarter" idx="12"/>
          </p:nvPr>
        </p:nvSpPr>
        <p:spPr/>
        <p:txBody>
          <a:bodyPr/>
          <a:lstStyle/>
          <a:p>
            <a:fld id="{E9FEC1A3-C5BC-479E-8E34-9E633A17C75F}" type="slidenum">
              <a:rPr lang="nl-NL" smtClean="0"/>
              <a:t>‹#›</a:t>
            </a:fld>
            <a:endParaRPr lang="nl-NL"/>
          </a:p>
        </p:txBody>
      </p:sp>
    </p:spTree>
    <p:extLst>
      <p:ext uri="{BB962C8B-B14F-4D97-AF65-F5344CB8AC3E}">
        <p14:creationId xmlns:p14="http://schemas.microsoft.com/office/powerpoint/2010/main" val="30137713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pagina blanco">
    <p:spTree>
      <p:nvGrpSpPr>
        <p:cNvPr id="1" name=""/>
        <p:cNvGrpSpPr/>
        <p:nvPr/>
      </p:nvGrpSpPr>
      <p:grpSpPr>
        <a:xfrm>
          <a:off x="0" y="0"/>
          <a:ext cx="0" cy="0"/>
          <a:chOff x="0" y="0"/>
          <a:chExt cx="0" cy="0"/>
        </a:xfrm>
      </p:grpSpPr>
      <p:sp>
        <p:nvSpPr>
          <p:cNvPr id="8" name="Title 27"/>
          <p:cNvSpPr>
            <a:spLocks noGrp="1"/>
          </p:cNvSpPr>
          <p:nvPr>
            <p:ph type="ctrTitle"/>
          </p:nvPr>
        </p:nvSpPr>
        <p:spPr>
          <a:xfrm>
            <a:off x="582613" y="1062541"/>
            <a:ext cx="8010525" cy="1464283"/>
          </a:xfrm>
          <a:prstGeom prst="rect">
            <a:avLst/>
          </a:prstGeom>
        </p:spPr>
        <p:txBody>
          <a:bodyPr lIns="0" tIns="0" rIns="0" bIns="0" anchor="t" anchorCtr="0"/>
          <a:lstStyle>
            <a:lvl1pPr algn="l">
              <a:lnSpc>
                <a:spcPts val="6000"/>
              </a:lnSpc>
              <a:defRPr sz="6000" b="0" i="0" baseline="0">
                <a:latin typeface="Aptos" panose="020B0004020202020204" pitchFamily="34" charset="0"/>
              </a:defRPr>
            </a:lvl1pPr>
          </a:lstStyle>
          <a:p>
            <a:r>
              <a:rPr lang="nl-NL"/>
              <a:t>Klik om stijl te bewerken</a:t>
            </a:r>
            <a:endParaRPr lang="en-US"/>
          </a:p>
        </p:txBody>
      </p:sp>
      <p:sp>
        <p:nvSpPr>
          <p:cNvPr id="19" name="Tijdelijke aanduiding voor tekst 14"/>
          <p:cNvSpPr>
            <a:spLocks noGrp="1"/>
          </p:cNvSpPr>
          <p:nvPr>
            <p:ph type="body" sz="quarter" idx="14"/>
          </p:nvPr>
        </p:nvSpPr>
        <p:spPr>
          <a:xfrm>
            <a:off x="573088" y="2753247"/>
            <a:ext cx="8008937" cy="618067"/>
          </a:xfrm>
          <a:prstGeom prst="rect">
            <a:avLst/>
          </a:prstGeom>
        </p:spPr>
        <p:txBody>
          <a:bodyPr vert="horz"/>
          <a:lstStyle>
            <a:lvl1pPr marL="0" indent="0">
              <a:buFontTx/>
              <a:buNone/>
              <a:defRPr sz="3000">
                <a:latin typeface="Aptos" panose="020B0004020202020204" pitchFamily="34" charset="0"/>
              </a:defRPr>
            </a:lvl1pPr>
          </a:lstStyle>
          <a:p>
            <a:pPr lvl="0"/>
            <a:r>
              <a:rPr lang="nl-NL"/>
              <a:t>Klikken om de tekststijl van het model te bewerken</a:t>
            </a:r>
          </a:p>
        </p:txBody>
      </p:sp>
    </p:spTree>
    <p:extLst>
      <p:ext uri="{BB962C8B-B14F-4D97-AF65-F5344CB8AC3E}">
        <p14:creationId xmlns:p14="http://schemas.microsoft.com/office/powerpoint/2010/main" val="38372533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ervolgpagina tekst">
    <p:spTree>
      <p:nvGrpSpPr>
        <p:cNvPr id="1" name=""/>
        <p:cNvGrpSpPr/>
        <p:nvPr/>
      </p:nvGrpSpPr>
      <p:grpSpPr>
        <a:xfrm>
          <a:off x="0" y="0"/>
          <a:ext cx="0" cy="0"/>
          <a:chOff x="0" y="0"/>
          <a:chExt cx="0" cy="0"/>
        </a:xfrm>
      </p:grpSpPr>
      <p:sp>
        <p:nvSpPr>
          <p:cNvPr id="12" name="Tijdelijke aanduiding voor inhoud 11"/>
          <p:cNvSpPr>
            <a:spLocks noGrp="1"/>
          </p:cNvSpPr>
          <p:nvPr>
            <p:ph sz="quarter" idx="13"/>
          </p:nvPr>
        </p:nvSpPr>
        <p:spPr>
          <a:xfrm>
            <a:off x="573089" y="2412992"/>
            <a:ext cx="8008937" cy="3713171"/>
          </a:xfrm>
          <a:prstGeom prst="rect">
            <a:avLst/>
          </a:prstGeom>
        </p:spPr>
        <p:txBody>
          <a:bodyPr vert="horz" lIns="0" rIns="0"/>
          <a:lstStyle>
            <a:lvl1pPr marL="252000" indent="-252000">
              <a:lnSpc>
                <a:spcPts val="2400"/>
              </a:lnSpc>
              <a:buClrTx/>
              <a:buFont typeface="Arial"/>
              <a:buChar char="•"/>
              <a:defRPr sz="2400">
                <a:latin typeface="Aptos" panose="020B0004020202020204" pitchFamily="34" charset="0"/>
              </a:defRPr>
            </a:lvl1pPr>
            <a:lvl2pPr marL="504000" indent="-252000">
              <a:lnSpc>
                <a:spcPts val="2400"/>
              </a:lnSpc>
              <a:buClrTx/>
              <a:buFont typeface="Lucida Grande"/>
              <a:buChar char="–"/>
              <a:defRPr sz="2400">
                <a:latin typeface="Aptos" panose="020B0004020202020204" pitchFamily="34" charset="0"/>
              </a:defRPr>
            </a:lvl2pPr>
            <a:lvl3pPr marL="756000" indent="-252000">
              <a:lnSpc>
                <a:spcPts val="2400"/>
              </a:lnSpc>
              <a:buClrTx/>
              <a:buFont typeface="Wingdings" charset="2"/>
              <a:buChar char="§"/>
              <a:defRPr sz="2400">
                <a:latin typeface="Aptos" panose="020B0004020202020204" pitchFamily="34" charset="0"/>
              </a:defRPr>
            </a:lvl3pPr>
            <a:lvl4pPr marL="1008000" indent="-252000">
              <a:lnSpc>
                <a:spcPts val="2400"/>
              </a:lnSpc>
              <a:buClrTx/>
              <a:buFont typeface="Arial"/>
              <a:buChar char="•"/>
              <a:defRPr sz="2400">
                <a:latin typeface="Aptos" panose="020B0004020202020204" pitchFamily="34" charset="0"/>
              </a:defRPr>
            </a:lvl4pPr>
            <a:lvl5pPr marL="1260000" indent="-252000">
              <a:lnSpc>
                <a:spcPts val="2400"/>
              </a:lnSpc>
              <a:buClrTx/>
              <a:buFont typeface="Lucida Grande"/>
              <a:buChar char="–"/>
              <a:defRPr sz="2400">
                <a:latin typeface="Aptos" panose="020B0004020202020204"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9" name="Title 1"/>
          <p:cNvSpPr>
            <a:spLocks noGrp="1"/>
          </p:cNvSpPr>
          <p:nvPr>
            <p:ph type="title"/>
          </p:nvPr>
        </p:nvSpPr>
        <p:spPr>
          <a:xfrm>
            <a:off x="573088" y="493180"/>
            <a:ext cx="8008937" cy="1143000"/>
          </a:xfrm>
          <a:prstGeom prst="rect">
            <a:avLst/>
          </a:prstGeom>
        </p:spPr>
        <p:txBody>
          <a:bodyPr lIns="0" tIns="0" rIns="0" bIns="0"/>
          <a:lstStyle>
            <a:lvl1pPr algn="l" eaLnBrk="1" hangingPunct="1">
              <a:lnSpc>
                <a:spcPts val="4200"/>
              </a:lnSpc>
              <a:defRPr sz="4000" baseline="0">
                <a:latin typeface="Aptos" panose="020B0004020202020204" pitchFamily="34" charset="0"/>
              </a:defRPr>
            </a:lvl1pPr>
          </a:lstStyle>
          <a:p>
            <a:r>
              <a:rPr lang="nl-NL"/>
              <a:t>Klik om stijl te bewerken</a:t>
            </a:r>
            <a:endParaRPr lang="en-US"/>
          </a:p>
        </p:txBody>
      </p:sp>
      <p:sp>
        <p:nvSpPr>
          <p:cNvPr id="10" name="Tijdelijke aanduiding voor tekst 14"/>
          <p:cNvSpPr>
            <a:spLocks noGrp="1"/>
          </p:cNvSpPr>
          <p:nvPr>
            <p:ph type="body" sz="quarter" idx="14"/>
          </p:nvPr>
        </p:nvSpPr>
        <p:spPr>
          <a:xfrm>
            <a:off x="573088" y="1718714"/>
            <a:ext cx="8008937" cy="524933"/>
          </a:xfrm>
          <a:prstGeom prst="rect">
            <a:avLst/>
          </a:prstGeom>
        </p:spPr>
        <p:txBody>
          <a:bodyPr vert="horz" lIns="0" rIns="0"/>
          <a:lstStyle>
            <a:lvl1pPr marL="0" marR="0" indent="0" algn="l" defTabSz="457200" rtl="0" eaLnBrk="1" fontAlgn="base" latinLnBrk="0" hangingPunct="1">
              <a:lnSpc>
                <a:spcPct val="100000"/>
              </a:lnSpc>
              <a:spcBef>
                <a:spcPts val="0"/>
              </a:spcBef>
              <a:spcAft>
                <a:spcPct val="0"/>
              </a:spcAft>
              <a:buClrTx/>
              <a:buSzTx/>
              <a:buFontTx/>
              <a:buNone/>
              <a:tabLst/>
              <a:defRPr sz="3000">
                <a:latin typeface="Aptos" panose="020B0004020202020204" pitchFamily="34" charset="0"/>
              </a:defRPr>
            </a:lvl1pPr>
          </a:lstStyle>
          <a:p>
            <a:pPr lvl="0"/>
            <a:r>
              <a:rPr lang="nl-NL"/>
              <a:t>Klikken om de tekststijl van het model te bewerken</a:t>
            </a:r>
          </a:p>
        </p:txBody>
      </p:sp>
      <p:sp>
        <p:nvSpPr>
          <p:cNvPr id="5" name="Date Placeholder 3"/>
          <p:cNvSpPr>
            <a:spLocks noGrp="1"/>
          </p:cNvSpPr>
          <p:nvPr>
            <p:ph type="dt" sz="half" idx="15"/>
          </p:nvPr>
        </p:nvSpPr>
        <p:spPr>
          <a:xfrm>
            <a:off x="573088" y="6356350"/>
            <a:ext cx="3541712" cy="365125"/>
          </a:xfrm>
        </p:spPr>
        <p:txBody>
          <a:bodyPr lIns="0" rIns="0"/>
          <a:lstStyle>
            <a:lvl1pPr>
              <a:defRPr>
                <a:solidFill>
                  <a:srgbClr val="1B143C"/>
                </a:solidFill>
              </a:defRPr>
            </a:lvl1pPr>
          </a:lstStyle>
          <a:p>
            <a:pPr>
              <a:defRPr/>
            </a:pPr>
            <a:r>
              <a:rPr lang="nl-NL"/>
              <a:t>Mei 2026</a:t>
            </a:r>
            <a:endParaRPr lang="en-US">
              <a:latin typeface="Aptos" panose="020B0004020202020204" pitchFamily="34" charset="0"/>
            </a:endParaRPr>
          </a:p>
        </p:txBody>
      </p:sp>
      <p:sp>
        <p:nvSpPr>
          <p:cNvPr id="6" name="Slide Number Placeholder 5"/>
          <p:cNvSpPr>
            <a:spLocks noGrp="1"/>
          </p:cNvSpPr>
          <p:nvPr>
            <p:ph type="sldNum" sz="quarter" idx="16"/>
          </p:nvPr>
        </p:nvSpPr>
        <p:spPr/>
        <p:txBody>
          <a:bodyPr/>
          <a:lstStyle>
            <a:lvl1pPr>
              <a:defRPr>
                <a:solidFill>
                  <a:srgbClr val="1B143C"/>
                </a:solidFill>
              </a:defRPr>
            </a:lvl1pPr>
          </a:lstStyle>
          <a:p>
            <a:pPr>
              <a:defRPr/>
            </a:pPr>
            <a:fld id="{C15E2364-82A4-DE48-9B47-8D308C858E7C}" type="slidenum">
              <a:rPr lang="en-US"/>
              <a:pPr>
                <a:defRPr/>
              </a:pPr>
              <a:t>‹#›</a:t>
            </a:fld>
            <a:endParaRPr lang="en-US"/>
          </a:p>
        </p:txBody>
      </p:sp>
    </p:spTree>
    <p:extLst>
      <p:ext uri="{BB962C8B-B14F-4D97-AF65-F5344CB8AC3E}">
        <p14:creationId xmlns:p14="http://schemas.microsoft.com/office/powerpoint/2010/main" val="10538409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ervolgpagina met bullets">
    <p:spTree>
      <p:nvGrpSpPr>
        <p:cNvPr id="1" name=""/>
        <p:cNvGrpSpPr/>
        <p:nvPr/>
      </p:nvGrpSpPr>
      <p:grpSpPr>
        <a:xfrm>
          <a:off x="0" y="0"/>
          <a:ext cx="0" cy="0"/>
          <a:chOff x="0" y="0"/>
          <a:chExt cx="0" cy="0"/>
        </a:xfrm>
      </p:grpSpPr>
      <p:sp>
        <p:nvSpPr>
          <p:cNvPr id="8" name="Tijdelijke aanduiding voor inhoud 11"/>
          <p:cNvSpPr>
            <a:spLocks noGrp="1"/>
          </p:cNvSpPr>
          <p:nvPr>
            <p:ph sz="quarter" idx="14"/>
          </p:nvPr>
        </p:nvSpPr>
        <p:spPr>
          <a:xfrm>
            <a:off x="573088" y="1930400"/>
            <a:ext cx="8008937" cy="4195763"/>
          </a:xfrm>
          <a:prstGeom prst="rect">
            <a:avLst/>
          </a:prstGeom>
        </p:spPr>
        <p:txBody>
          <a:bodyPr vert="horz" lIns="0" rIns="0"/>
          <a:lstStyle>
            <a:lvl1pPr marL="252000" indent="-252000">
              <a:lnSpc>
                <a:spcPts val="2400"/>
              </a:lnSpc>
              <a:buClrTx/>
              <a:buFont typeface="Arial"/>
              <a:buChar char="•"/>
              <a:defRPr sz="2400">
                <a:latin typeface="Aptos" panose="020B0004020202020204" pitchFamily="34" charset="0"/>
              </a:defRPr>
            </a:lvl1pPr>
            <a:lvl2pPr marL="504000" indent="-252000">
              <a:lnSpc>
                <a:spcPts val="2400"/>
              </a:lnSpc>
              <a:buClrTx/>
              <a:buFont typeface="Lucida Grande"/>
              <a:buChar char="–"/>
              <a:defRPr sz="2400">
                <a:latin typeface="Aptos" panose="020B0004020202020204" pitchFamily="34" charset="0"/>
              </a:defRPr>
            </a:lvl2pPr>
            <a:lvl3pPr marL="756000" indent="-252000">
              <a:lnSpc>
                <a:spcPts val="2400"/>
              </a:lnSpc>
              <a:buClrTx/>
              <a:buFont typeface="Wingdings" charset="2"/>
              <a:buChar char="§"/>
              <a:defRPr sz="2400">
                <a:latin typeface="Aptos" panose="020B0004020202020204" pitchFamily="34" charset="0"/>
              </a:defRPr>
            </a:lvl3pPr>
            <a:lvl4pPr marL="1008000" indent="-252000">
              <a:lnSpc>
                <a:spcPts val="2400"/>
              </a:lnSpc>
              <a:buClrTx/>
              <a:buFont typeface="Arial"/>
              <a:buChar char="•"/>
              <a:defRPr sz="2400">
                <a:latin typeface="Aptos" panose="020B0004020202020204" pitchFamily="34" charset="0"/>
              </a:defRPr>
            </a:lvl4pPr>
            <a:lvl5pPr marL="1260000" indent="-252000">
              <a:lnSpc>
                <a:spcPts val="2400"/>
              </a:lnSpc>
              <a:buClrTx/>
              <a:buFont typeface="Lucida Grande"/>
              <a:buChar char="–"/>
              <a:defRPr sz="2400">
                <a:latin typeface="Aptos" panose="020B0004020202020204"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tle 1"/>
          <p:cNvSpPr>
            <a:spLocks noGrp="1"/>
          </p:cNvSpPr>
          <p:nvPr>
            <p:ph type="title"/>
          </p:nvPr>
        </p:nvSpPr>
        <p:spPr>
          <a:xfrm>
            <a:off x="573088" y="493180"/>
            <a:ext cx="8008937" cy="1143000"/>
          </a:xfrm>
          <a:prstGeom prst="rect">
            <a:avLst/>
          </a:prstGeom>
        </p:spPr>
        <p:txBody>
          <a:bodyPr lIns="0" tIns="0" rIns="0" bIns="0"/>
          <a:lstStyle>
            <a:lvl1pPr algn="l" eaLnBrk="1" hangingPunct="1">
              <a:lnSpc>
                <a:spcPts val="4200"/>
              </a:lnSpc>
              <a:defRPr sz="4000" baseline="0">
                <a:latin typeface="Aptos" panose="020B0004020202020204" pitchFamily="34" charset="0"/>
              </a:defRPr>
            </a:lvl1pPr>
          </a:lstStyle>
          <a:p>
            <a:r>
              <a:rPr lang="nl-NL"/>
              <a:t>Klik om stijl te bewerken</a:t>
            </a:r>
            <a:endParaRPr lang="en-US"/>
          </a:p>
        </p:txBody>
      </p:sp>
      <p:sp>
        <p:nvSpPr>
          <p:cNvPr id="4" name="Slide Number Placeholder 5"/>
          <p:cNvSpPr>
            <a:spLocks noGrp="1"/>
          </p:cNvSpPr>
          <p:nvPr>
            <p:ph type="sldNum" sz="quarter" idx="15"/>
          </p:nvPr>
        </p:nvSpPr>
        <p:spPr/>
        <p:txBody>
          <a:bodyPr/>
          <a:lstStyle>
            <a:lvl1pPr>
              <a:defRPr>
                <a:solidFill>
                  <a:srgbClr val="1B143C"/>
                </a:solidFill>
                <a:latin typeface="Aptos" panose="020B0004020202020204" pitchFamily="34" charset="0"/>
              </a:defRPr>
            </a:lvl1pPr>
          </a:lstStyle>
          <a:p>
            <a:pPr>
              <a:defRPr/>
            </a:pPr>
            <a:fld id="{5C607779-D8D7-3B4A-9FD2-C764F6A3213E}" type="slidenum">
              <a:rPr lang="en-US" smtClean="0"/>
              <a:pPr>
                <a:defRPr/>
              </a:pPr>
              <a:t>‹#›</a:t>
            </a:fld>
            <a:endParaRPr lang="en-US">
              <a:latin typeface="Aptos" panose="020B0004020202020204" pitchFamily="34" charset="0"/>
            </a:endParaRPr>
          </a:p>
        </p:txBody>
      </p:sp>
      <p:sp>
        <p:nvSpPr>
          <p:cNvPr id="5" name="Date Placeholder 3"/>
          <p:cNvSpPr>
            <a:spLocks noGrp="1"/>
          </p:cNvSpPr>
          <p:nvPr>
            <p:ph type="dt" sz="half" idx="16"/>
          </p:nvPr>
        </p:nvSpPr>
        <p:spPr>
          <a:xfrm>
            <a:off x="573088" y="6356350"/>
            <a:ext cx="3541712" cy="365125"/>
          </a:xfrm>
        </p:spPr>
        <p:txBody>
          <a:bodyPr lIns="0" rIns="0"/>
          <a:lstStyle>
            <a:lvl1pPr>
              <a:defRPr>
                <a:solidFill>
                  <a:srgbClr val="1B143C"/>
                </a:solidFill>
                <a:latin typeface="Aptos" panose="020B0004020202020204" pitchFamily="34" charset="0"/>
              </a:defRPr>
            </a:lvl1pPr>
          </a:lstStyle>
          <a:p>
            <a:pPr>
              <a:defRPr/>
            </a:pPr>
            <a:r>
              <a:rPr lang="nl-NL"/>
              <a:t>Mei 2026</a:t>
            </a:r>
            <a:endParaRPr lang="en-US">
              <a:latin typeface="Aptos" panose="020B0004020202020204" pitchFamily="34" charset="0"/>
            </a:endParaRPr>
          </a:p>
        </p:txBody>
      </p:sp>
    </p:spTree>
    <p:extLst>
      <p:ext uri="{BB962C8B-B14F-4D97-AF65-F5344CB8AC3E}">
        <p14:creationId xmlns:p14="http://schemas.microsoft.com/office/powerpoint/2010/main" val="38888648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afiekpagina">
    <p:spTree>
      <p:nvGrpSpPr>
        <p:cNvPr id="1" name=""/>
        <p:cNvGrpSpPr/>
        <p:nvPr/>
      </p:nvGrpSpPr>
      <p:grpSpPr>
        <a:xfrm>
          <a:off x="0" y="0"/>
          <a:ext cx="0" cy="0"/>
          <a:chOff x="0" y="0"/>
          <a:chExt cx="0" cy="0"/>
        </a:xfrm>
      </p:grpSpPr>
      <p:sp>
        <p:nvSpPr>
          <p:cNvPr id="3" name="Tijdelijke aanduiding voor grafiek 2"/>
          <p:cNvSpPr>
            <a:spLocks noGrp="1"/>
          </p:cNvSpPr>
          <p:nvPr>
            <p:ph type="chart" sz="quarter" idx="15"/>
          </p:nvPr>
        </p:nvSpPr>
        <p:spPr>
          <a:xfrm>
            <a:off x="573088" y="2412992"/>
            <a:ext cx="8008937" cy="3713171"/>
          </a:xfrm>
          <a:prstGeom prst="rect">
            <a:avLst/>
          </a:prstGeom>
        </p:spPr>
        <p:txBody>
          <a:bodyPr vert="horz" lIns="0" rIns="0"/>
          <a:lstStyle>
            <a:lvl1pPr marL="0" indent="0">
              <a:lnSpc>
                <a:spcPts val="2400"/>
              </a:lnSpc>
              <a:buNone/>
              <a:defRPr sz="2400" baseline="0">
                <a:latin typeface="Aptos" panose="020B0004020202020204" pitchFamily="34" charset="0"/>
              </a:defRPr>
            </a:lvl1pPr>
          </a:lstStyle>
          <a:p>
            <a:pPr lvl="0"/>
            <a:r>
              <a:rPr lang="nl-NL" noProof="0"/>
              <a:t>Klik op het pictogram als u een grafiek wilt toevoegen</a:t>
            </a:r>
          </a:p>
        </p:txBody>
      </p:sp>
      <p:sp>
        <p:nvSpPr>
          <p:cNvPr id="11" name="Title 1"/>
          <p:cNvSpPr>
            <a:spLocks noGrp="1"/>
          </p:cNvSpPr>
          <p:nvPr>
            <p:ph type="title"/>
          </p:nvPr>
        </p:nvSpPr>
        <p:spPr>
          <a:xfrm>
            <a:off x="573088" y="493180"/>
            <a:ext cx="8008937" cy="1143000"/>
          </a:xfrm>
          <a:prstGeom prst="rect">
            <a:avLst/>
          </a:prstGeom>
        </p:spPr>
        <p:txBody>
          <a:bodyPr lIns="0" tIns="0" rIns="0" bIns="0"/>
          <a:lstStyle>
            <a:lvl1pPr algn="l" eaLnBrk="1" hangingPunct="1">
              <a:lnSpc>
                <a:spcPts val="4200"/>
              </a:lnSpc>
              <a:defRPr sz="4000" baseline="0">
                <a:latin typeface="Aptos" panose="020B0004020202020204" pitchFamily="34" charset="0"/>
              </a:defRPr>
            </a:lvl1pPr>
          </a:lstStyle>
          <a:p>
            <a:r>
              <a:rPr lang="nl-NL"/>
              <a:t>Klik om stijl te bewerken</a:t>
            </a:r>
            <a:endParaRPr lang="en-US"/>
          </a:p>
        </p:txBody>
      </p:sp>
      <p:sp>
        <p:nvSpPr>
          <p:cNvPr id="12" name="Tijdelijke aanduiding voor tekst 14"/>
          <p:cNvSpPr>
            <a:spLocks noGrp="1"/>
          </p:cNvSpPr>
          <p:nvPr>
            <p:ph type="body" sz="quarter" idx="14"/>
          </p:nvPr>
        </p:nvSpPr>
        <p:spPr>
          <a:xfrm>
            <a:off x="573088" y="1718714"/>
            <a:ext cx="8008937" cy="524933"/>
          </a:xfrm>
          <a:prstGeom prst="rect">
            <a:avLst/>
          </a:prstGeom>
        </p:spPr>
        <p:txBody>
          <a:bodyPr vert="horz" lIns="0" rIns="0"/>
          <a:lstStyle>
            <a:lvl1pPr marL="0" marR="0" indent="0" algn="l" defTabSz="457200" rtl="0" eaLnBrk="1" fontAlgn="base" latinLnBrk="0" hangingPunct="1">
              <a:lnSpc>
                <a:spcPct val="100000"/>
              </a:lnSpc>
              <a:spcBef>
                <a:spcPts val="0"/>
              </a:spcBef>
              <a:spcAft>
                <a:spcPct val="0"/>
              </a:spcAft>
              <a:buClrTx/>
              <a:buSzTx/>
              <a:buFontTx/>
              <a:buNone/>
              <a:tabLst/>
              <a:defRPr sz="3000">
                <a:latin typeface="Aptos" panose="020B0004020202020204" pitchFamily="34" charset="0"/>
              </a:defRPr>
            </a:lvl1pPr>
          </a:lstStyle>
          <a:p>
            <a:pPr lvl="0"/>
            <a:r>
              <a:rPr lang="nl-NL"/>
              <a:t>Klikken om de tekststijl van het model te bewerken</a:t>
            </a:r>
          </a:p>
        </p:txBody>
      </p:sp>
      <p:sp>
        <p:nvSpPr>
          <p:cNvPr id="5" name="Slide Number Placeholder 5"/>
          <p:cNvSpPr>
            <a:spLocks noGrp="1"/>
          </p:cNvSpPr>
          <p:nvPr>
            <p:ph type="sldNum" sz="quarter" idx="16"/>
          </p:nvPr>
        </p:nvSpPr>
        <p:spPr/>
        <p:txBody>
          <a:bodyPr/>
          <a:lstStyle>
            <a:lvl1pPr>
              <a:defRPr>
                <a:solidFill>
                  <a:srgbClr val="1B143C"/>
                </a:solidFill>
                <a:latin typeface="Aptos" panose="020B0004020202020204" pitchFamily="34" charset="0"/>
              </a:defRPr>
            </a:lvl1pPr>
          </a:lstStyle>
          <a:p>
            <a:pPr>
              <a:defRPr/>
            </a:pPr>
            <a:fld id="{837BF88C-912F-4E48-B1D9-F670EAAACF73}" type="slidenum">
              <a:rPr lang="en-US" smtClean="0"/>
              <a:pPr>
                <a:defRPr/>
              </a:pPr>
              <a:t>‹#›</a:t>
            </a:fld>
            <a:endParaRPr lang="en-US">
              <a:latin typeface="Aptos" panose="020B0004020202020204" pitchFamily="34" charset="0"/>
            </a:endParaRPr>
          </a:p>
        </p:txBody>
      </p:sp>
      <p:sp>
        <p:nvSpPr>
          <p:cNvPr id="2" name="Date Placeholder 3">
            <a:extLst>
              <a:ext uri="{FF2B5EF4-FFF2-40B4-BE49-F238E27FC236}">
                <a16:creationId xmlns:a16="http://schemas.microsoft.com/office/drawing/2014/main" id="{B11AEB32-E0AB-3539-55D0-51A93D664D00}"/>
              </a:ext>
            </a:extLst>
          </p:cNvPr>
          <p:cNvSpPr>
            <a:spLocks noGrp="1"/>
          </p:cNvSpPr>
          <p:nvPr>
            <p:ph type="dt" sz="half" idx="17"/>
          </p:nvPr>
        </p:nvSpPr>
        <p:spPr>
          <a:xfrm>
            <a:off x="573088" y="6356350"/>
            <a:ext cx="3541712" cy="365125"/>
          </a:xfrm>
        </p:spPr>
        <p:txBody>
          <a:bodyPr lIns="0" rIns="0"/>
          <a:lstStyle>
            <a:lvl1pPr>
              <a:defRPr>
                <a:solidFill>
                  <a:srgbClr val="1B143C"/>
                </a:solidFill>
                <a:latin typeface="Aptos" panose="020B0004020202020204" pitchFamily="34" charset="0"/>
              </a:defRPr>
            </a:lvl1pPr>
          </a:lstStyle>
          <a:p>
            <a:pPr>
              <a:defRPr/>
            </a:pPr>
            <a:r>
              <a:rPr lang="nl-NL"/>
              <a:t>Mei 2026</a:t>
            </a:r>
            <a:endParaRPr lang="en-US">
              <a:latin typeface="Aptos" panose="020B0004020202020204" pitchFamily="34" charset="0"/>
            </a:endParaRPr>
          </a:p>
        </p:txBody>
      </p:sp>
    </p:spTree>
    <p:extLst>
      <p:ext uri="{BB962C8B-B14F-4D97-AF65-F5344CB8AC3E}">
        <p14:creationId xmlns:p14="http://schemas.microsoft.com/office/powerpoint/2010/main" val="11630434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co met logo zwart">
    <p:spTree>
      <p:nvGrpSpPr>
        <p:cNvPr id="1" name=""/>
        <p:cNvGrpSpPr/>
        <p:nvPr/>
      </p:nvGrpSpPr>
      <p:grpSpPr>
        <a:xfrm>
          <a:off x="0" y="0"/>
          <a:ext cx="0" cy="0"/>
          <a:chOff x="0" y="0"/>
          <a:chExt cx="0" cy="0"/>
        </a:xfrm>
      </p:grpSpPr>
      <p:sp>
        <p:nvSpPr>
          <p:cNvPr id="15" name="Title 27"/>
          <p:cNvSpPr>
            <a:spLocks noGrp="1"/>
          </p:cNvSpPr>
          <p:nvPr>
            <p:ph type="ctrTitle"/>
          </p:nvPr>
        </p:nvSpPr>
        <p:spPr>
          <a:xfrm>
            <a:off x="582613" y="1062541"/>
            <a:ext cx="8010525" cy="1464283"/>
          </a:xfrm>
          <a:prstGeom prst="rect">
            <a:avLst/>
          </a:prstGeom>
        </p:spPr>
        <p:txBody>
          <a:bodyPr lIns="0" tIns="0" rIns="0" bIns="0" anchor="t" anchorCtr="0"/>
          <a:lstStyle>
            <a:lvl1pPr algn="l">
              <a:lnSpc>
                <a:spcPts val="6000"/>
              </a:lnSpc>
              <a:defRPr sz="6000" b="0" i="0" baseline="0">
                <a:latin typeface="Aptos" panose="020B0004020202020204" pitchFamily="34" charset="0"/>
              </a:defRPr>
            </a:lvl1pPr>
          </a:lstStyle>
          <a:p>
            <a:r>
              <a:rPr lang="nl-NL"/>
              <a:t>Klik om stijl te bewerken</a:t>
            </a:r>
            <a:endParaRPr lang="en-US"/>
          </a:p>
        </p:txBody>
      </p:sp>
      <p:sp>
        <p:nvSpPr>
          <p:cNvPr id="16" name="Tijdelijke aanduiding voor tekst 14"/>
          <p:cNvSpPr>
            <a:spLocks noGrp="1"/>
          </p:cNvSpPr>
          <p:nvPr>
            <p:ph type="body" sz="quarter" idx="14"/>
          </p:nvPr>
        </p:nvSpPr>
        <p:spPr>
          <a:xfrm>
            <a:off x="573088" y="2753247"/>
            <a:ext cx="8008937" cy="618067"/>
          </a:xfrm>
          <a:prstGeom prst="rect">
            <a:avLst/>
          </a:prstGeom>
        </p:spPr>
        <p:txBody>
          <a:bodyPr vert="horz"/>
          <a:lstStyle>
            <a:lvl1pPr marL="0" indent="0">
              <a:buFontTx/>
              <a:buNone/>
              <a:defRPr sz="3000">
                <a:latin typeface="Aptos" panose="020B0004020202020204" pitchFamily="34" charset="0"/>
              </a:defRPr>
            </a:lvl1pPr>
          </a:lstStyle>
          <a:p>
            <a:pPr lvl="0"/>
            <a:r>
              <a:rPr lang="nl-NL"/>
              <a:t>Klikken om de tekststijl van het model te bewerken</a:t>
            </a:r>
          </a:p>
        </p:txBody>
      </p:sp>
    </p:spTree>
    <p:extLst>
      <p:ext uri="{BB962C8B-B14F-4D97-AF65-F5344CB8AC3E}">
        <p14:creationId xmlns:p14="http://schemas.microsoft.com/office/powerpoint/2010/main" val="40729266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pagina blanco">
    <p:spTree>
      <p:nvGrpSpPr>
        <p:cNvPr id="1" name=""/>
        <p:cNvGrpSpPr/>
        <p:nvPr/>
      </p:nvGrpSpPr>
      <p:grpSpPr>
        <a:xfrm>
          <a:off x="0" y="0"/>
          <a:ext cx="0" cy="0"/>
          <a:chOff x="0" y="0"/>
          <a:chExt cx="0" cy="0"/>
        </a:xfrm>
      </p:grpSpPr>
      <p:sp>
        <p:nvSpPr>
          <p:cNvPr id="8" name="Title 27"/>
          <p:cNvSpPr>
            <a:spLocks noGrp="1"/>
          </p:cNvSpPr>
          <p:nvPr>
            <p:ph type="ctrTitle"/>
          </p:nvPr>
        </p:nvSpPr>
        <p:spPr>
          <a:xfrm>
            <a:off x="582613" y="1062541"/>
            <a:ext cx="8010525" cy="1464283"/>
          </a:xfrm>
          <a:prstGeom prst="rect">
            <a:avLst/>
          </a:prstGeom>
        </p:spPr>
        <p:txBody>
          <a:bodyPr lIns="0" tIns="0" rIns="0" bIns="0" anchor="t" anchorCtr="0"/>
          <a:lstStyle>
            <a:lvl1pPr algn="l">
              <a:lnSpc>
                <a:spcPts val="6000"/>
              </a:lnSpc>
              <a:defRPr sz="6000" b="0" i="0" baseline="0">
                <a:latin typeface="Aptos" panose="020B0004020202020204" pitchFamily="34" charset="0"/>
              </a:defRPr>
            </a:lvl1pPr>
          </a:lstStyle>
          <a:p>
            <a:r>
              <a:rPr lang="nl-NL"/>
              <a:t>Klik om stijl te bewerken</a:t>
            </a:r>
            <a:endParaRPr lang="en-US"/>
          </a:p>
        </p:txBody>
      </p:sp>
      <p:sp>
        <p:nvSpPr>
          <p:cNvPr id="19" name="Tijdelijke aanduiding voor tekst 14"/>
          <p:cNvSpPr>
            <a:spLocks noGrp="1"/>
          </p:cNvSpPr>
          <p:nvPr>
            <p:ph type="body" sz="quarter" idx="14"/>
          </p:nvPr>
        </p:nvSpPr>
        <p:spPr>
          <a:xfrm>
            <a:off x="573088" y="2753247"/>
            <a:ext cx="8008937" cy="618067"/>
          </a:xfrm>
          <a:prstGeom prst="rect">
            <a:avLst/>
          </a:prstGeom>
        </p:spPr>
        <p:txBody>
          <a:bodyPr vert="horz"/>
          <a:lstStyle>
            <a:lvl1pPr marL="0" indent="0">
              <a:buFontTx/>
              <a:buNone/>
              <a:defRPr sz="3000">
                <a:latin typeface="Aptos" panose="020B0004020202020204" pitchFamily="34" charset="0"/>
              </a:defRPr>
            </a:lvl1pPr>
          </a:lstStyle>
          <a:p>
            <a:pPr lvl="0"/>
            <a:r>
              <a:rPr lang="nl-NL"/>
              <a:t>Klikken om de tekststijl van het model te bewerken</a:t>
            </a:r>
          </a:p>
        </p:txBody>
      </p:sp>
    </p:spTree>
    <p:extLst>
      <p:ext uri="{BB962C8B-B14F-4D97-AF65-F5344CB8AC3E}">
        <p14:creationId xmlns:p14="http://schemas.microsoft.com/office/powerpoint/2010/main" val="13685760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ervolgpagina tekst">
    <p:spTree>
      <p:nvGrpSpPr>
        <p:cNvPr id="1" name=""/>
        <p:cNvGrpSpPr/>
        <p:nvPr/>
      </p:nvGrpSpPr>
      <p:grpSpPr>
        <a:xfrm>
          <a:off x="0" y="0"/>
          <a:ext cx="0" cy="0"/>
          <a:chOff x="0" y="0"/>
          <a:chExt cx="0" cy="0"/>
        </a:xfrm>
      </p:grpSpPr>
      <p:sp>
        <p:nvSpPr>
          <p:cNvPr id="12" name="Tijdelijke aanduiding voor inhoud 11"/>
          <p:cNvSpPr>
            <a:spLocks noGrp="1"/>
          </p:cNvSpPr>
          <p:nvPr>
            <p:ph sz="quarter" idx="13"/>
          </p:nvPr>
        </p:nvSpPr>
        <p:spPr>
          <a:xfrm>
            <a:off x="573089" y="2412992"/>
            <a:ext cx="8008937" cy="3713171"/>
          </a:xfrm>
          <a:prstGeom prst="rect">
            <a:avLst/>
          </a:prstGeom>
        </p:spPr>
        <p:txBody>
          <a:bodyPr vert="horz" lIns="0" rIns="0"/>
          <a:lstStyle>
            <a:lvl1pPr marL="252000" indent="-252000">
              <a:lnSpc>
                <a:spcPts val="2400"/>
              </a:lnSpc>
              <a:buClrTx/>
              <a:buFont typeface="Arial"/>
              <a:buChar char="•"/>
              <a:defRPr sz="2400">
                <a:latin typeface="Aptos" panose="020B0004020202020204" pitchFamily="34" charset="0"/>
              </a:defRPr>
            </a:lvl1pPr>
            <a:lvl2pPr marL="504000" indent="-252000">
              <a:lnSpc>
                <a:spcPts val="2400"/>
              </a:lnSpc>
              <a:buClrTx/>
              <a:buFont typeface="Lucida Grande"/>
              <a:buChar char="–"/>
              <a:defRPr sz="2400">
                <a:latin typeface="Aptos" panose="020B0004020202020204" pitchFamily="34" charset="0"/>
              </a:defRPr>
            </a:lvl2pPr>
            <a:lvl3pPr marL="756000" indent="-252000">
              <a:lnSpc>
                <a:spcPts val="2400"/>
              </a:lnSpc>
              <a:buClrTx/>
              <a:buFont typeface="Wingdings" charset="2"/>
              <a:buChar char="§"/>
              <a:defRPr sz="2400">
                <a:latin typeface="Aptos" panose="020B0004020202020204" pitchFamily="34" charset="0"/>
              </a:defRPr>
            </a:lvl3pPr>
            <a:lvl4pPr marL="1008000" indent="-252000">
              <a:lnSpc>
                <a:spcPts val="2400"/>
              </a:lnSpc>
              <a:buClrTx/>
              <a:buFont typeface="Arial"/>
              <a:buChar char="•"/>
              <a:defRPr sz="2400">
                <a:latin typeface="Aptos" panose="020B0004020202020204" pitchFamily="34" charset="0"/>
              </a:defRPr>
            </a:lvl4pPr>
            <a:lvl5pPr marL="1260000" indent="-252000">
              <a:lnSpc>
                <a:spcPts val="2400"/>
              </a:lnSpc>
              <a:buClrTx/>
              <a:buFont typeface="Lucida Grande"/>
              <a:buChar char="–"/>
              <a:defRPr sz="2400">
                <a:latin typeface="Aptos" panose="020B0004020202020204"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9" name="Title 1"/>
          <p:cNvSpPr>
            <a:spLocks noGrp="1"/>
          </p:cNvSpPr>
          <p:nvPr>
            <p:ph type="title"/>
          </p:nvPr>
        </p:nvSpPr>
        <p:spPr>
          <a:xfrm>
            <a:off x="573088" y="493180"/>
            <a:ext cx="8008937" cy="1143000"/>
          </a:xfrm>
          <a:prstGeom prst="rect">
            <a:avLst/>
          </a:prstGeom>
        </p:spPr>
        <p:txBody>
          <a:bodyPr lIns="0" tIns="0" rIns="0" bIns="0"/>
          <a:lstStyle>
            <a:lvl1pPr algn="l" eaLnBrk="1" hangingPunct="1">
              <a:lnSpc>
                <a:spcPts val="4200"/>
              </a:lnSpc>
              <a:defRPr sz="4000" baseline="0">
                <a:latin typeface="Aptos" panose="020B0004020202020204" pitchFamily="34" charset="0"/>
              </a:defRPr>
            </a:lvl1pPr>
          </a:lstStyle>
          <a:p>
            <a:r>
              <a:rPr lang="nl-NL"/>
              <a:t>Klik om stijl te bewerken</a:t>
            </a:r>
            <a:endParaRPr lang="en-US"/>
          </a:p>
        </p:txBody>
      </p:sp>
      <p:sp>
        <p:nvSpPr>
          <p:cNvPr id="10" name="Tijdelijke aanduiding voor tekst 14"/>
          <p:cNvSpPr>
            <a:spLocks noGrp="1"/>
          </p:cNvSpPr>
          <p:nvPr>
            <p:ph type="body" sz="quarter" idx="14"/>
          </p:nvPr>
        </p:nvSpPr>
        <p:spPr>
          <a:xfrm>
            <a:off x="573088" y="1718714"/>
            <a:ext cx="8008937" cy="524933"/>
          </a:xfrm>
          <a:prstGeom prst="rect">
            <a:avLst/>
          </a:prstGeom>
        </p:spPr>
        <p:txBody>
          <a:bodyPr vert="horz" lIns="0" rIns="0"/>
          <a:lstStyle>
            <a:lvl1pPr marL="0" marR="0" indent="0" algn="l" defTabSz="457200" rtl="0" eaLnBrk="1" fontAlgn="base" latinLnBrk="0" hangingPunct="1">
              <a:lnSpc>
                <a:spcPct val="100000"/>
              </a:lnSpc>
              <a:spcBef>
                <a:spcPts val="0"/>
              </a:spcBef>
              <a:spcAft>
                <a:spcPct val="0"/>
              </a:spcAft>
              <a:buClrTx/>
              <a:buSzTx/>
              <a:buFontTx/>
              <a:buNone/>
              <a:tabLst/>
              <a:defRPr sz="3000">
                <a:latin typeface="Aptos" panose="020B0004020202020204" pitchFamily="34" charset="0"/>
              </a:defRPr>
            </a:lvl1pPr>
          </a:lstStyle>
          <a:p>
            <a:pPr lvl="0"/>
            <a:r>
              <a:rPr lang="nl-NL"/>
              <a:t>Klikken om de tekststijl van het model te bewerken</a:t>
            </a:r>
          </a:p>
        </p:txBody>
      </p:sp>
      <p:sp>
        <p:nvSpPr>
          <p:cNvPr id="6" name="Slide Number Placeholder 5"/>
          <p:cNvSpPr>
            <a:spLocks noGrp="1"/>
          </p:cNvSpPr>
          <p:nvPr>
            <p:ph type="sldNum" sz="quarter" idx="16"/>
          </p:nvPr>
        </p:nvSpPr>
        <p:spPr/>
        <p:txBody>
          <a:bodyPr/>
          <a:lstStyle>
            <a:lvl1pPr>
              <a:defRPr>
                <a:solidFill>
                  <a:srgbClr val="1B143C"/>
                </a:solidFill>
                <a:latin typeface="Aptos" panose="020B0004020202020204" pitchFamily="34" charset="0"/>
              </a:defRPr>
            </a:lvl1pPr>
          </a:lstStyle>
          <a:p>
            <a:pPr>
              <a:defRPr/>
            </a:pPr>
            <a:fld id="{C15E2364-82A4-DE48-9B47-8D308C858E7C}" type="slidenum">
              <a:rPr lang="en-US" smtClean="0"/>
              <a:pPr>
                <a:defRPr/>
              </a:pPr>
              <a:t>‹#›</a:t>
            </a:fld>
            <a:endParaRPr lang="en-US"/>
          </a:p>
        </p:txBody>
      </p:sp>
      <p:sp>
        <p:nvSpPr>
          <p:cNvPr id="2" name="Date Placeholder 3">
            <a:extLst>
              <a:ext uri="{FF2B5EF4-FFF2-40B4-BE49-F238E27FC236}">
                <a16:creationId xmlns:a16="http://schemas.microsoft.com/office/drawing/2014/main" id="{A316D881-F329-A18E-414B-DE67F497876E}"/>
              </a:ext>
            </a:extLst>
          </p:cNvPr>
          <p:cNvSpPr>
            <a:spLocks noGrp="1"/>
          </p:cNvSpPr>
          <p:nvPr>
            <p:ph type="dt" sz="half" idx="17"/>
          </p:nvPr>
        </p:nvSpPr>
        <p:spPr>
          <a:xfrm>
            <a:off x="573088" y="6356350"/>
            <a:ext cx="3541712" cy="365125"/>
          </a:xfrm>
        </p:spPr>
        <p:txBody>
          <a:bodyPr lIns="0" rIns="0"/>
          <a:lstStyle>
            <a:lvl1pPr>
              <a:defRPr>
                <a:solidFill>
                  <a:srgbClr val="1B143C"/>
                </a:solidFill>
                <a:latin typeface="Aptos" panose="020B0004020202020204" pitchFamily="34" charset="0"/>
              </a:defRPr>
            </a:lvl1pPr>
          </a:lstStyle>
          <a:p>
            <a:pPr>
              <a:defRPr/>
            </a:pPr>
            <a:r>
              <a:rPr lang="nl-NL"/>
              <a:t>Mei 2026</a:t>
            </a:r>
            <a:endParaRPr lang="en-US">
              <a:latin typeface="Aptos" panose="020B0004020202020204" pitchFamily="34" charset="0"/>
            </a:endParaRPr>
          </a:p>
        </p:txBody>
      </p:sp>
    </p:spTree>
    <p:extLst>
      <p:ext uri="{BB962C8B-B14F-4D97-AF65-F5344CB8AC3E}">
        <p14:creationId xmlns:p14="http://schemas.microsoft.com/office/powerpoint/2010/main" val="33404063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ervolgpagina met bullets">
    <p:spTree>
      <p:nvGrpSpPr>
        <p:cNvPr id="1" name=""/>
        <p:cNvGrpSpPr/>
        <p:nvPr/>
      </p:nvGrpSpPr>
      <p:grpSpPr>
        <a:xfrm>
          <a:off x="0" y="0"/>
          <a:ext cx="0" cy="0"/>
          <a:chOff x="0" y="0"/>
          <a:chExt cx="0" cy="0"/>
        </a:xfrm>
      </p:grpSpPr>
      <p:sp>
        <p:nvSpPr>
          <p:cNvPr id="8" name="Tijdelijke aanduiding voor inhoud 11"/>
          <p:cNvSpPr>
            <a:spLocks noGrp="1"/>
          </p:cNvSpPr>
          <p:nvPr>
            <p:ph sz="quarter" idx="14"/>
          </p:nvPr>
        </p:nvSpPr>
        <p:spPr>
          <a:xfrm>
            <a:off x="573088" y="1930400"/>
            <a:ext cx="8008937" cy="4195763"/>
          </a:xfrm>
          <a:prstGeom prst="rect">
            <a:avLst/>
          </a:prstGeom>
        </p:spPr>
        <p:txBody>
          <a:bodyPr vert="horz" lIns="0" rIns="0"/>
          <a:lstStyle>
            <a:lvl1pPr marL="252000" indent="-252000">
              <a:lnSpc>
                <a:spcPts val="2400"/>
              </a:lnSpc>
              <a:buClrTx/>
              <a:buFont typeface="Arial"/>
              <a:buChar char="•"/>
              <a:defRPr sz="2400">
                <a:latin typeface="Aptos" panose="020B0004020202020204" pitchFamily="34" charset="0"/>
              </a:defRPr>
            </a:lvl1pPr>
            <a:lvl2pPr marL="504000" indent="-252000">
              <a:lnSpc>
                <a:spcPts val="2400"/>
              </a:lnSpc>
              <a:buClrTx/>
              <a:buFont typeface="Lucida Grande"/>
              <a:buChar char="–"/>
              <a:defRPr sz="2400">
                <a:latin typeface="Aptos" panose="020B0004020202020204" pitchFamily="34" charset="0"/>
              </a:defRPr>
            </a:lvl2pPr>
            <a:lvl3pPr marL="756000" indent="-252000">
              <a:lnSpc>
                <a:spcPts val="2400"/>
              </a:lnSpc>
              <a:buClrTx/>
              <a:buFont typeface="Wingdings" charset="2"/>
              <a:buChar char="§"/>
              <a:defRPr sz="2400">
                <a:latin typeface="Aptos" panose="020B0004020202020204" pitchFamily="34" charset="0"/>
              </a:defRPr>
            </a:lvl3pPr>
            <a:lvl4pPr marL="1008000" indent="-252000">
              <a:lnSpc>
                <a:spcPts val="2400"/>
              </a:lnSpc>
              <a:buClrTx/>
              <a:buFont typeface="Arial"/>
              <a:buChar char="•"/>
              <a:defRPr sz="2400">
                <a:latin typeface="Aptos" panose="020B0004020202020204" pitchFamily="34" charset="0"/>
              </a:defRPr>
            </a:lvl4pPr>
            <a:lvl5pPr marL="1260000" indent="-252000">
              <a:lnSpc>
                <a:spcPts val="2400"/>
              </a:lnSpc>
              <a:buClrTx/>
              <a:buFont typeface="Lucida Grande"/>
              <a:buChar char="–"/>
              <a:defRPr sz="2400">
                <a:latin typeface="Aptos" panose="020B0004020202020204"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tle 1"/>
          <p:cNvSpPr>
            <a:spLocks noGrp="1"/>
          </p:cNvSpPr>
          <p:nvPr>
            <p:ph type="title"/>
          </p:nvPr>
        </p:nvSpPr>
        <p:spPr>
          <a:xfrm>
            <a:off x="573088" y="493180"/>
            <a:ext cx="8008937" cy="1143000"/>
          </a:xfrm>
          <a:prstGeom prst="rect">
            <a:avLst/>
          </a:prstGeom>
        </p:spPr>
        <p:txBody>
          <a:bodyPr lIns="0" tIns="0" rIns="0" bIns="0"/>
          <a:lstStyle>
            <a:lvl1pPr algn="l" eaLnBrk="1" hangingPunct="1">
              <a:lnSpc>
                <a:spcPts val="4200"/>
              </a:lnSpc>
              <a:defRPr sz="4000" baseline="0">
                <a:latin typeface="Aptos" panose="020B0004020202020204" pitchFamily="34" charset="0"/>
              </a:defRPr>
            </a:lvl1pPr>
          </a:lstStyle>
          <a:p>
            <a:r>
              <a:rPr lang="nl-NL"/>
              <a:t>Klik om stijl te bewerken</a:t>
            </a:r>
            <a:endParaRPr lang="en-US"/>
          </a:p>
        </p:txBody>
      </p:sp>
      <p:sp>
        <p:nvSpPr>
          <p:cNvPr id="4" name="Slide Number Placeholder 5"/>
          <p:cNvSpPr>
            <a:spLocks noGrp="1"/>
          </p:cNvSpPr>
          <p:nvPr>
            <p:ph type="sldNum" sz="quarter" idx="15"/>
          </p:nvPr>
        </p:nvSpPr>
        <p:spPr/>
        <p:txBody>
          <a:bodyPr/>
          <a:lstStyle>
            <a:lvl1pPr>
              <a:defRPr>
                <a:solidFill>
                  <a:srgbClr val="1B143C"/>
                </a:solidFill>
                <a:latin typeface="Aptos" panose="020B0004020202020204" pitchFamily="34" charset="0"/>
              </a:defRPr>
            </a:lvl1pPr>
          </a:lstStyle>
          <a:p>
            <a:pPr>
              <a:defRPr/>
            </a:pPr>
            <a:fld id="{5C607779-D8D7-3B4A-9FD2-C764F6A3213E}" type="slidenum">
              <a:rPr lang="en-US" smtClean="0"/>
              <a:pPr>
                <a:defRPr/>
              </a:pPr>
              <a:t>‹#›</a:t>
            </a:fld>
            <a:endParaRPr lang="en-US"/>
          </a:p>
        </p:txBody>
      </p:sp>
      <p:sp>
        <p:nvSpPr>
          <p:cNvPr id="2" name="Date Placeholder 3">
            <a:extLst>
              <a:ext uri="{FF2B5EF4-FFF2-40B4-BE49-F238E27FC236}">
                <a16:creationId xmlns:a16="http://schemas.microsoft.com/office/drawing/2014/main" id="{6B3F7B71-A005-9801-0057-ED8548DCB37E}"/>
              </a:ext>
            </a:extLst>
          </p:cNvPr>
          <p:cNvSpPr>
            <a:spLocks noGrp="1"/>
          </p:cNvSpPr>
          <p:nvPr>
            <p:ph type="dt" sz="half" idx="16"/>
          </p:nvPr>
        </p:nvSpPr>
        <p:spPr>
          <a:xfrm>
            <a:off x="573088" y="6356350"/>
            <a:ext cx="3541712" cy="365125"/>
          </a:xfrm>
        </p:spPr>
        <p:txBody>
          <a:bodyPr lIns="0" rIns="0"/>
          <a:lstStyle>
            <a:lvl1pPr>
              <a:defRPr>
                <a:solidFill>
                  <a:srgbClr val="1B143C"/>
                </a:solidFill>
                <a:latin typeface="Aptos" panose="020B0004020202020204" pitchFamily="34" charset="0"/>
              </a:defRPr>
            </a:lvl1pPr>
          </a:lstStyle>
          <a:p>
            <a:pPr>
              <a:defRPr/>
            </a:pPr>
            <a:r>
              <a:rPr lang="nl-NL"/>
              <a:t>Mei 2026</a:t>
            </a:r>
            <a:endParaRPr lang="en-US">
              <a:latin typeface="Aptos" panose="020B0004020202020204" pitchFamily="34" charset="0"/>
            </a:endParaRPr>
          </a:p>
        </p:txBody>
      </p:sp>
    </p:spTree>
    <p:extLst>
      <p:ext uri="{BB962C8B-B14F-4D97-AF65-F5344CB8AC3E}">
        <p14:creationId xmlns:p14="http://schemas.microsoft.com/office/powerpoint/2010/main" val="32030131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Grafiekpagina">
    <p:spTree>
      <p:nvGrpSpPr>
        <p:cNvPr id="1" name=""/>
        <p:cNvGrpSpPr/>
        <p:nvPr/>
      </p:nvGrpSpPr>
      <p:grpSpPr>
        <a:xfrm>
          <a:off x="0" y="0"/>
          <a:ext cx="0" cy="0"/>
          <a:chOff x="0" y="0"/>
          <a:chExt cx="0" cy="0"/>
        </a:xfrm>
      </p:grpSpPr>
      <p:sp>
        <p:nvSpPr>
          <p:cNvPr id="3" name="Tijdelijke aanduiding voor grafiek 2"/>
          <p:cNvSpPr>
            <a:spLocks noGrp="1"/>
          </p:cNvSpPr>
          <p:nvPr>
            <p:ph type="chart" sz="quarter" idx="15"/>
          </p:nvPr>
        </p:nvSpPr>
        <p:spPr>
          <a:xfrm>
            <a:off x="573088" y="2412992"/>
            <a:ext cx="8008937" cy="3713171"/>
          </a:xfrm>
          <a:prstGeom prst="rect">
            <a:avLst/>
          </a:prstGeom>
        </p:spPr>
        <p:txBody>
          <a:bodyPr vert="horz" lIns="0" rIns="0"/>
          <a:lstStyle>
            <a:lvl1pPr marL="0" indent="0">
              <a:lnSpc>
                <a:spcPts val="2400"/>
              </a:lnSpc>
              <a:buNone/>
              <a:defRPr sz="2400" baseline="0">
                <a:latin typeface="Aptos" panose="020B0004020202020204" pitchFamily="34" charset="0"/>
              </a:defRPr>
            </a:lvl1pPr>
          </a:lstStyle>
          <a:p>
            <a:pPr lvl="0"/>
            <a:r>
              <a:rPr lang="nl-NL" noProof="0"/>
              <a:t>Klik op het pictogram als u een grafiek wilt toevoegen</a:t>
            </a:r>
          </a:p>
        </p:txBody>
      </p:sp>
      <p:sp>
        <p:nvSpPr>
          <p:cNvPr id="11" name="Title 1"/>
          <p:cNvSpPr>
            <a:spLocks noGrp="1"/>
          </p:cNvSpPr>
          <p:nvPr>
            <p:ph type="title"/>
          </p:nvPr>
        </p:nvSpPr>
        <p:spPr>
          <a:xfrm>
            <a:off x="573088" y="493180"/>
            <a:ext cx="8008937" cy="1143000"/>
          </a:xfrm>
          <a:prstGeom prst="rect">
            <a:avLst/>
          </a:prstGeom>
        </p:spPr>
        <p:txBody>
          <a:bodyPr lIns="0" tIns="0" rIns="0" bIns="0"/>
          <a:lstStyle>
            <a:lvl1pPr algn="l" eaLnBrk="1" hangingPunct="1">
              <a:lnSpc>
                <a:spcPts val="4200"/>
              </a:lnSpc>
              <a:defRPr sz="4000" baseline="0">
                <a:latin typeface="Aptos" panose="020B0004020202020204" pitchFamily="34" charset="0"/>
              </a:defRPr>
            </a:lvl1pPr>
          </a:lstStyle>
          <a:p>
            <a:r>
              <a:rPr lang="nl-NL"/>
              <a:t>Klik om stijl te bewerken</a:t>
            </a:r>
            <a:endParaRPr lang="en-US"/>
          </a:p>
        </p:txBody>
      </p:sp>
      <p:sp>
        <p:nvSpPr>
          <p:cNvPr id="12" name="Tijdelijke aanduiding voor tekst 14"/>
          <p:cNvSpPr>
            <a:spLocks noGrp="1"/>
          </p:cNvSpPr>
          <p:nvPr>
            <p:ph type="body" sz="quarter" idx="14"/>
          </p:nvPr>
        </p:nvSpPr>
        <p:spPr>
          <a:xfrm>
            <a:off x="573088" y="1718714"/>
            <a:ext cx="8008937" cy="524933"/>
          </a:xfrm>
          <a:prstGeom prst="rect">
            <a:avLst/>
          </a:prstGeom>
        </p:spPr>
        <p:txBody>
          <a:bodyPr vert="horz" lIns="0" rIns="0"/>
          <a:lstStyle>
            <a:lvl1pPr marL="0" marR="0" indent="0" algn="l" defTabSz="457200" rtl="0" eaLnBrk="1" fontAlgn="base" latinLnBrk="0" hangingPunct="1">
              <a:lnSpc>
                <a:spcPct val="100000"/>
              </a:lnSpc>
              <a:spcBef>
                <a:spcPts val="0"/>
              </a:spcBef>
              <a:spcAft>
                <a:spcPct val="0"/>
              </a:spcAft>
              <a:buClrTx/>
              <a:buSzTx/>
              <a:buFontTx/>
              <a:buNone/>
              <a:tabLst/>
              <a:defRPr sz="3000">
                <a:latin typeface="Aptos" panose="020B0004020202020204" pitchFamily="34" charset="0"/>
              </a:defRPr>
            </a:lvl1pPr>
          </a:lstStyle>
          <a:p>
            <a:pPr lvl="0"/>
            <a:r>
              <a:rPr lang="nl-NL"/>
              <a:t>Klikken om de tekststijl van het model te bewerken</a:t>
            </a:r>
          </a:p>
        </p:txBody>
      </p:sp>
      <p:sp>
        <p:nvSpPr>
          <p:cNvPr id="5" name="Slide Number Placeholder 5"/>
          <p:cNvSpPr>
            <a:spLocks noGrp="1"/>
          </p:cNvSpPr>
          <p:nvPr>
            <p:ph type="sldNum" sz="quarter" idx="16"/>
          </p:nvPr>
        </p:nvSpPr>
        <p:spPr/>
        <p:txBody>
          <a:bodyPr/>
          <a:lstStyle>
            <a:lvl1pPr>
              <a:defRPr>
                <a:solidFill>
                  <a:srgbClr val="1B143C"/>
                </a:solidFill>
                <a:latin typeface="Aptos" panose="020B0004020202020204" pitchFamily="34" charset="0"/>
              </a:defRPr>
            </a:lvl1pPr>
          </a:lstStyle>
          <a:p>
            <a:pPr>
              <a:defRPr/>
            </a:pPr>
            <a:fld id="{837BF88C-912F-4E48-B1D9-F670EAAACF73}" type="slidenum">
              <a:rPr lang="en-US" smtClean="0"/>
              <a:pPr>
                <a:defRPr/>
              </a:pPr>
              <a:t>‹#›</a:t>
            </a:fld>
            <a:endParaRPr lang="en-US"/>
          </a:p>
        </p:txBody>
      </p:sp>
      <p:sp>
        <p:nvSpPr>
          <p:cNvPr id="2" name="Date Placeholder 3">
            <a:extLst>
              <a:ext uri="{FF2B5EF4-FFF2-40B4-BE49-F238E27FC236}">
                <a16:creationId xmlns:a16="http://schemas.microsoft.com/office/drawing/2014/main" id="{41374A83-11DB-722A-FF5C-BA8EE478A5D9}"/>
              </a:ext>
            </a:extLst>
          </p:cNvPr>
          <p:cNvSpPr>
            <a:spLocks noGrp="1"/>
          </p:cNvSpPr>
          <p:nvPr>
            <p:ph type="dt" sz="half" idx="17"/>
          </p:nvPr>
        </p:nvSpPr>
        <p:spPr>
          <a:xfrm>
            <a:off x="573088" y="6356350"/>
            <a:ext cx="3541712" cy="365125"/>
          </a:xfrm>
        </p:spPr>
        <p:txBody>
          <a:bodyPr lIns="0" rIns="0"/>
          <a:lstStyle>
            <a:lvl1pPr>
              <a:defRPr>
                <a:solidFill>
                  <a:srgbClr val="1B143C"/>
                </a:solidFill>
                <a:latin typeface="Aptos" panose="020B0004020202020204" pitchFamily="34" charset="0"/>
              </a:defRPr>
            </a:lvl1pPr>
          </a:lstStyle>
          <a:p>
            <a:pPr>
              <a:defRPr/>
            </a:pPr>
            <a:r>
              <a:rPr lang="nl-NL"/>
              <a:t>Mei 2026</a:t>
            </a:r>
            <a:endParaRPr lang="en-US">
              <a:latin typeface="Aptos" panose="020B0004020202020204" pitchFamily="34" charset="0"/>
            </a:endParaRPr>
          </a:p>
        </p:txBody>
      </p:sp>
    </p:spTree>
    <p:extLst>
      <p:ext uri="{BB962C8B-B14F-4D97-AF65-F5344CB8AC3E}">
        <p14:creationId xmlns:p14="http://schemas.microsoft.com/office/powerpoint/2010/main" val="755599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co met logo zwart">
    <p:spTree>
      <p:nvGrpSpPr>
        <p:cNvPr id="1" name=""/>
        <p:cNvGrpSpPr/>
        <p:nvPr/>
      </p:nvGrpSpPr>
      <p:grpSpPr>
        <a:xfrm>
          <a:off x="0" y="0"/>
          <a:ext cx="0" cy="0"/>
          <a:chOff x="0" y="0"/>
          <a:chExt cx="0" cy="0"/>
        </a:xfrm>
      </p:grpSpPr>
      <p:sp>
        <p:nvSpPr>
          <p:cNvPr id="15" name="Title 27"/>
          <p:cNvSpPr>
            <a:spLocks noGrp="1"/>
          </p:cNvSpPr>
          <p:nvPr>
            <p:ph type="ctrTitle"/>
          </p:nvPr>
        </p:nvSpPr>
        <p:spPr>
          <a:xfrm>
            <a:off x="582613" y="1062541"/>
            <a:ext cx="8010525" cy="1464283"/>
          </a:xfrm>
          <a:prstGeom prst="rect">
            <a:avLst/>
          </a:prstGeom>
        </p:spPr>
        <p:txBody>
          <a:bodyPr lIns="0" tIns="0" rIns="0" bIns="0" anchor="t" anchorCtr="0"/>
          <a:lstStyle>
            <a:lvl1pPr algn="l">
              <a:lnSpc>
                <a:spcPts val="6000"/>
              </a:lnSpc>
              <a:defRPr sz="6000" b="0" i="0" baseline="0">
                <a:latin typeface="Aptos" panose="020B0004020202020204" pitchFamily="34" charset="0"/>
              </a:defRPr>
            </a:lvl1pPr>
          </a:lstStyle>
          <a:p>
            <a:r>
              <a:rPr lang="nl-NL"/>
              <a:t>Klik om stijl te bewerken</a:t>
            </a:r>
            <a:endParaRPr lang="en-US"/>
          </a:p>
        </p:txBody>
      </p:sp>
      <p:sp>
        <p:nvSpPr>
          <p:cNvPr id="16" name="Tijdelijke aanduiding voor tekst 14"/>
          <p:cNvSpPr>
            <a:spLocks noGrp="1"/>
          </p:cNvSpPr>
          <p:nvPr>
            <p:ph type="body" sz="quarter" idx="14"/>
          </p:nvPr>
        </p:nvSpPr>
        <p:spPr>
          <a:xfrm>
            <a:off x="573088" y="2753247"/>
            <a:ext cx="8008937" cy="618067"/>
          </a:xfrm>
          <a:prstGeom prst="rect">
            <a:avLst/>
          </a:prstGeom>
        </p:spPr>
        <p:txBody>
          <a:bodyPr vert="horz"/>
          <a:lstStyle>
            <a:lvl1pPr marL="0" indent="0">
              <a:buFontTx/>
              <a:buNone/>
              <a:defRPr sz="3000">
                <a:latin typeface="Aptos" panose="020B0004020202020204" pitchFamily="34" charset="0"/>
              </a:defRPr>
            </a:lvl1pPr>
          </a:lstStyle>
          <a:p>
            <a:pPr lvl="0"/>
            <a:r>
              <a:rPr lang="nl-NL"/>
              <a:t>Klikken om de tekststijl van het model te bewerken</a:t>
            </a:r>
          </a:p>
        </p:txBody>
      </p:sp>
    </p:spTree>
    <p:extLst>
      <p:ext uri="{BB962C8B-B14F-4D97-AF65-F5344CB8AC3E}">
        <p14:creationId xmlns:p14="http://schemas.microsoft.com/office/powerpoint/2010/main" val="1283038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DDD56B-219E-615F-F48D-5C4A6297DD0C}"/>
              </a:ext>
            </a:extLst>
          </p:cNvPr>
          <p:cNvSpPr>
            <a:spLocks noGrp="1"/>
          </p:cNvSpPr>
          <p:nvPr>
            <p:ph type="title"/>
          </p:nvPr>
        </p:nvSpPr>
        <p:spPr/>
        <p:txBody>
          <a:bodyPr/>
          <a:lstStyle>
            <a:lvl1pPr>
              <a:defRPr>
                <a:latin typeface="Aptos" panose="020B0004020202020204" pitchFamily="34" charset="0"/>
              </a:defRPr>
            </a:lvl1pPr>
          </a:lstStyle>
          <a:p>
            <a:r>
              <a:rPr lang="nl-NL"/>
              <a:t>Klik om stijl te bewerken</a:t>
            </a:r>
          </a:p>
        </p:txBody>
      </p:sp>
      <p:sp>
        <p:nvSpPr>
          <p:cNvPr id="4" name="Tijdelijke aanduiding voor voettekst 3">
            <a:extLst>
              <a:ext uri="{FF2B5EF4-FFF2-40B4-BE49-F238E27FC236}">
                <a16:creationId xmlns:a16="http://schemas.microsoft.com/office/drawing/2014/main" id="{E9E95C6A-37C8-A091-69A1-09A1751F38A4}"/>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5A4DD211-B0E7-F437-4528-1FE98F9A958A}"/>
              </a:ext>
            </a:extLst>
          </p:cNvPr>
          <p:cNvSpPr>
            <a:spLocks noGrp="1"/>
          </p:cNvSpPr>
          <p:nvPr>
            <p:ph type="sldNum" sz="quarter" idx="12"/>
          </p:nvPr>
        </p:nvSpPr>
        <p:spPr/>
        <p:txBody>
          <a:bodyPr/>
          <a:lstStyle>
            <a:lvl1pPr>
              <a:defRPr>
                <a:latin typeface="Aptos" panose="020B0004020202020204" pitchFamily="34" charset="0"/>
              </a:defRPr>
            </a:lvl1pPr>
          </a:lstStyle>
          <a:p>
            <a:fld id="{E9FEC1A3-C5BC-479E-8E34-9E633A17C75F}" type="slidenum">
              <a:rPr lang="nl-NL" smtClean="0"/>
              <a:pPr/>
              <a:t>‹#›</a:t>
            </a:fld>
            <a:endParaRPr lang="nl-NL"/>
          </a:p>
        </p:txBody>
      </p:sp>
    </p:spTree>
    <p:extLst>
      <p:ext uri="{BB962C8B-B14F-4D97-AF65-F5344CB8AC3E}">
        <p14:creationId xmlns:p14="http://schemas.microsoft.com/office/powerpoint/2010/main" val="417334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theme" Target="../theme/theme2.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8B8A91"/>
                </a:solidFill>
                <a:latin typeface="Georgia" charset="0"/>
              </a:defRPr>
            </a:lvl1pPr>
          </a:lstStyle>
          <a:p>
            <a:pPr>
              <a:defRPr/>
            </a:pPr>
            <a:r>
              <a:rPr lang="nl-NL"/>
              <a:t>Februari 2026</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B8A91"/>
                </a:solidFill>
                <a:latin typeface="Georgia" charset="0"/>
              </a:defRPr>
            </a:lvl1pPr>
          </a:lstStyle>
          <a:p>
            <a:pPr>
              <a:defRPr/>
            </a:pPr>
            <a:fld id="{E6A14F4F-0B95-E342-B80E-0A52A7743C01}" type="slidenum">
              <a:rPr lang="en-US"/>
              <a:pPr>
                <a:defRPr/>
              </a:pPr>
              <a:t>‹#›</a:t>
            </a:fld>
            <a:endParaRPr lang="en-US"/>
          </a:p>
        </p:txBody>
      </p:sp>
      <p:grpSp>
        <p:nvGrpSpPr>
          <p:cNvPr id="2" name="Group 3">
            <a:extLst>
              <a:ext uri="{FF2B5EF4-FFF2-40B4-BE49-F238E27FC236}">
                <a16:creationId xmlns:a16="http://schemas.microsoft.com/office/drawing/2014/main" id="{FD9B6D66-89AF-9E1D-2DA1-97BBCCB6732B}"/>
              </a:ext>
            </a:extLst>
          </p:cNvPr>
          <p:cNvGrpSpPr>
            <a:grpSpLocks/>
          </p:cNvGrpSpPr>
          <p:nvPr userDrawn="1"/>
        </p:nvGrpSpPr>
        <p:grpSpPr bwMode="auto">
          <a:xfrm rot="5400000">
            <a:off x="4549140" y="-4551257"/>
            <a:ext cx="45719" cy="9144004"/>
            <a:chOff x="0" y="573812"/>
            <a:chExt cx="107590" cy="2282884"/>
          </a:xfrm>
        </p:grpSpPr>
        <p:sp>
          <p:nvSpPr>
            <p:cNvPr id="3" name="Rectangle 4">
              <a:extLst>
                <a:ext uri="{FF2B5EF4-FFF2-40B4-BE49-F238E27FC236}">
                  <a16:creationId xmlns:a16="http://schemas.microsoft.com/office/drawing/2014/main" id="{8ECCF79B-308B-A8D7-9D5F-1F4683AF8D35}"/>
                </a:ext>
              </a:extLst>
            </p:cNvPr>
            <p:cNvSpPr/>
            <p:nvPr/>
          </p:nvSpPr>
          <p:spPr>
            <a:xfrm flipH="1">
              <a:off x="0" y="573812"/>
              <a:ext cx="107590" cy="573102"/>
            </a:xfrm>
            <a:prstGeom prst="rect">
              <a:avLst/>
            </a:prstGeom>
            <a:solidFill>
              <a:srgbClr val="EE720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5" name="Rectangle 5">
              <a:extLst>
                <a:ext uri="{FF2B5EF4-FFF2-40B4-BE49-F238E27FC236}">
                  <a16:creationId xmlns:a16="http://schemas.microsoft.com/office/drawing/2014/main" id="{AE956B80-A3C0-6EC3-F22A-B113816DBCBB}"/>
                </a:ext>
              </a:extLst>
            </p:cNvPr>
            <p:cNvSpPr/>
            <p:nvPr/>
          </p:nvSpPr>
          <p:spPr>
            <a:xfrm flipH="1">
              <a:off x="0" y="1146914"/>
              <a:ext cx="107590" cy="574690"/>
            </a:xfrm>
            <a:prstGeom prst="rect">
              <a:avLst/>
            </a:prstGeom>
            <a:solidFill>
              <a:srgbClr val="91C37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7" name="Rectangle 6">
              <a:extLst>
                <a:ext uri="{FF2B5EF4-FFF2-40B4-BE49-F238E27FC236}">
                  <a16:creationId xmlns:a16="http://schemas.microsoft.com/office/drawing/2014/main" id="{764BD9E8-DEDA-634B-2418-5BC6AFFC804D}"/>
                </a:ext>
              </a:extLst>
            </p:cNvPr>
            <p:cNvSpPr/>
            <p:nvPr/>
          </p:nvSpPr>
          <p:spPr>
            <a:xfrm flipH="1">
              <a:off x="0" y="1721604"/>
              <a:ext cx="107590" cy="573103"/>
            </a:xfrm>
            <a:prstGeom prst="rect">
              <a:avLst/>
            </a:prstGeom>
            <a:solidFill>
              <a:srgbClr val="45A4E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2" name="Rectangle 7">
              <a:extLst>
                <a:ext uri="{FF2B5EF4-FFF2-40B4-BE49-F238E27FC236}">
                  <a16:creationId xmlns:a16="http://schemas.microsoft.com/office/drawing/2014/main" id="{F9407471-F72A-577B-9230-BDC3CDBC3A45}"/>
                </a:ext>
              </a:extLst>
            </p:cNvPr>
            <p:cNvSpPr/>
            <p:nvPr/>
          </p:nvSpPr>
          <p:spPr>
            <a:xfrm flipH="1">
              <a:off x="0" y="2283593"/>
              <a:ext cx="107590" cy="573103"/>
            </a:xfrm>
            <a:prstGeom prst="rect">
              <a:avLst/>
            </a:prstGeom>
            <a:solidFill>
              <a:srgbClr val="FFDD4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p>
          </p:txBody>
        </p:sp>
      </p:grpSp>
    </p:spTree>
  </p:cSld>
  <p:clrMap bg1="lt1" tx1="dk1" bg2="lt2" tx2="dk2" accent1="accent1" accent2="accent2" accent3="accent3" accent4="accent4" accent5="accent5" accent6="accent6" hlink="hlink" folHlink="folHlink"/>
  <p:sldLayoutIdLst>
    <p:sldLayoutId id="2147483724" r:id="rId1"/>
    <p:sldLayoutId id="2147483722" r:id="rId2"/>
    <p:sldLayoutId id="2147483719" r:id="rId3"/>
    <p:sldLayoutId id="2147483720" r:id="rId4"/>
    <p:sldLayoutId id="2147483721" r:id="rId5"/>
    <p:sldLayoutId id="2147483723" r:id="rId6"/>
    <p:sldLayoutId id="2147483731" r:id="rId7"/>
  </p:sldLayoutIdLst>
  <p:hf sldNum="0" hdr="0" ftr="0"/>
  <p:txStyles>
    <p:titleStyle>
      <a:lvl1pPr algn="ctr" defTabSz="457200" rtl="0" eaLnBrk="1" fontAlgn="base" hangingPunct="1">
        <a:spcBef>
          <a:spcPct val="0"/>
        </a:spcBef>
        <a:spcAft>
          <a:spcPct val="0"/>
        </a:spcAft>
        <a:defRPr sz="4400" kern="1200">
          <a:solidFill>
            <a:schemeClr val="tx1"/>
          </a:solidFill>
          <a:latin typeface="Georgia"/>
          <a:ea typeface="MS PGothic" pitchFamily="34" charset="-128"/>
          <a:cs typeface="MS PGothic" charset="0"/>
        </a:defRPr>
      </a:lvl1pPr>
      <a:lvl2pPr algn="ctr" defTabSz="457200" rtl="0" eaLnBrk="1" fontAlgn="base" hangingPunct="1">
        <a:spcBef>
          <a:spcPct val="0"/>
        </a:spcBef>
        <a:spcAft>
          <a:spcPct val="0"/>
        </a:spcAft>
        <a:defRPr sz="4400">
          <a:solidFill>
            <a:schemeClr val="tx1"/>
          </a:solidFill>
          <a:latin typeface="Georgia" charset="0"/>
          <a:ea typeface="MS PGothic" pitchFamily="34" charset="-128"/>
          <a:cs typeface="MS PGothic" charset="0"/>
        </a:defRPr>
      </a:lvl2pPr>
      <a:lvl3pPr algn="ctr" defTabSz="457200" rtl="0" eaLnBrk="1" fontAlgn="base" hangingPunct="1">
        <a:spcBef>
          <a:spcPct val="0"/>
        </a:spcBef>
        <a:spcAft>
          <a:spcPct val="0"/>
        </a:spcAft>
        <a:defRPr sz="4400">
          <a:solidFill>
            <a:schemeClr val="tx1"/>
          </a:solidFill>
          <a:latin typeface="Georgia" charset="0"/>
          <a:ea typeface="MS PGothic" pitchFamily="34" charset="-128"/>
          <a:cs typeface="MS PGothic" charset="0"/>
        </a:defRPr>
      </a:lvl3pPr>
      <a:lvl4pPr algn="ctr" defTabSz="457200" rtl="0" eaLnBrk="1" fontAlgn="base" hangingPunct="1">
        <a:spcBef>
          <a:spcPct val="0"/>
        </a:spcBef>
        <a:spcAft>
          <a:spcPct val="0"/>
        </a:spcAft>
        <a:defRPr sz="4400">
          <a:solidFill>
            <a:schemeClr val="tx1"/>
          </a:solidFill>
          <a:latin typeface="Georgia" charset="0"/>
          <a:ea typeface="MS PGothic" pitchFamily="34" charset="-128"/>
          <a:cs typeface="MS PGothic" charset="0"/>
        </a:defRPr>
      </a:lvl4pPr>
      <a:lvl5pPr algn="ctr" defTabSz="457200" rtl="0" eaLnBrk="1" fontAlgn="base" hangingPunct="1">
        <a:spcBef>
          <a:spcPct val="0"/>
        </a:spcBef>
        <a:spcAft>
          <a:spcPct val="0"/>
        </a:spcAft>
        <a:defRPr sz="4400">
          <a:solidFill>
            <a:schemeClr val="tx1"/>
          </a:solidFill>
          <a:latin typeface="Georgia" charset="0"/>
          <a:ea typeface="MS PGothic" pitchFamily="34" charset="-128"/>
          <a:cs typeface="MS PGothic" charset="0"/>
        </a:defRPr>
      </a:lvl5pPr>
      <a:lvl6pPr marL="457200" algn="ctr" defTabSz="457200" rtl="0" eaLnBrk="1" fontAlgn="base" hangingPunct="1">
        <a:spcBef>
          <a:spcPct val="0"/>
        </a:spcBef>
        <a:spcAft>
          <a:spcPct val="0"/>
        </a:spcAft>
        <a:defRPr sz="4400">
          <a:solidFill>
            <a:schemeClr val="tx1"/>
          </a:solidFill>
          <a:latin typeface="Georgia"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Georgia"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Georgia"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Georgia"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Georgia"/>
          <a:ea typeface="MS PGothic" pitchFamily="34" charset="-128"/>
          <a:cs typeface="MS PGothic"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Georgia"/>
          <a:ea typeface="MS PGothic" pitchFamily="34" charset="-128"/>
          <a:cs typeface="MS PGothic" charset="0"/>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Georgia"/>
          <a:ea typeface="MS PGothic" pitchFamily="34" charset="-128"/>
          <a:cs typeface="MS PGothic" charset="0"/>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Georgia"/>
          <a:ea typeface="MS PGothic" pitchFamily="34" charset="-128"/>
          <a:cs typeface="MS PGothic" charset="0"/>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Georgia"/>
          <a:ea typeface="MS PGothic"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8B8A91"/>
                </a:solidFill>
                <a:latin typeface="Georgia" charset="0"/>
              </a:defRPr>
            </a:lvl1pPr>
          </a:lstStyle>
          <a:p>
            <a:pPr>
              <a:defRPr/>
            </a:pPr>
            <a:r>
              <a:rPr lang="nl-NL"/>
              <a:t>Februari 2026</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B8A91"/>
                </a:solidFill>
                <a:latin typeface="Georgia" charset="0"/>
              </a:defRPr>
            </a:lvl1pPr>
          </a:lstStyle>
          <a:p>
            <a:pPr>
              <a:defRPr/>
            </a:pPr>
            <a:fld id="{E6A14F4F-0B95-E342-B80E-0A52A7743C01}" type="slidenum">
              <a:rPr lang="en-US"/>
              <a:pPr>
                <a:defRPr/>
              </a:pPr>
              <a:t>‹#›</a:t>
            </a:fld>
            <a:endParaRPr lang="en-US"/>
          </a:p>
        </p:txBody>
      </p:sp>
      <p:grpSp>
        <p:nvGrpSpPr>
          <p:cNvPr id="19" name="Group 3">
            <a:extLst>
              <a:ext uri="{FF2B5EF4-FFF2-40B4-BE49-F238E27FC236}">
                <a16:creationId xmlns:a16="http://schemas.microsoft.com/office/drawing/2014/main" id="{FB90E67B-AD53-291F-57B2-76268FDCC2AD}"/>
              </a:ext>
            </a:extLst>
          </p:cNvPr>
          <p:cNvGrpSpPr>
            <a:grpSpLocks/>
          </p:cNvGrpSpPr>
          <p:nvPr userDrawn="1"/>
        </p:nvGrpSpPr>
        <p:grpSpPr bwMode="auto">
          <a:xfrm rot="5400000">
            <a:off x="4549140" y="-4551257"/>
            <a:ext cx="45719" cy="9144004"/>
            <a:chOff x="0" y="573812"/>
            <a:chExt cx="107590" cy="2282884"/>
          </a:xfrm>
        </p:grpSpPr>
        <p:sp>
          <p:nvSpPr>
            <p:cNvPr id="20" name="Rectangle 4">
              <a:extLst>
                <a:ext uri="{FF2B5EF4-FFF2-40B4-BE49-F238E27FC236}">
                  <a16:creationId xmlns:a16="http://schemas.microsoft.com/office/drawing/2014/main" id="{095266A3-B556-9D53-EE8C-2830116E4DA0}"/>
                </a:ext>
              </a:extLst>
            </p:cNvPr>
            <p:cNvSpPr/>
            <p:nvPr/>
          </p:nvSpPr>
          <p:spPr>
            <a:xfrm flipH="1">
              <a:off x="0" y="573812"/>
              <a:ext cx="107590" cy="573102"/>
            </a:xfrm>
            <a:prstGeom prst="rect">
              <a:avLst/>
            </a:prstGeom>
            <a:solidFill>
              <a:srgbClr val="EE720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1" name="Rectangle 5">
              <a:extLst>
                <a:ext uri="{FF2B5EF4-FFF2-40B4-BE49-F238E27FC236}">
                  <a16:creationId xmlns:a16="http://schemas.microsoft.com/office/drawing/2014/main" id="{990ECE23-BBB8-7ADC-63DB-9DEF40EA20FD}"/>
                </a:ext>
              </a:extLst>
            </p:cNvPr>
            <p:cNvSpPr/>
            <p:nvPr/>
          </p:nvSpPr>
          <p:spPr>
            <a:xfrm flipH="1">
              <a:off x="0" y="1146914"/>
              <a:ext cx="107590" cy="574690"/>
            </a:xfrm>
            <a:prstGeom prst="rect">
              <a:avLst/>
            </a:prstGeom>
            <a:solidFill>
              <a:srgbClr val="91C37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2" name="Rectangle 6">
              <a:extLst>
                <a:ext uri="{FF2B5EF4-FFF2-40B4-BE49-F238E27FC236}">
                  <a16:creationId xmlns:a16="http://schemas.microsoft.com/office/drawing/2014/main" id="{A4DD5286-029A-3203-8DF7-EBFCF0567351}"/>
                </a:ext>
              </a:extLst>
            </p:cNvPr>
            <p:cNvSpPr/>
            <p:nvPr/>
          </p:nvSpPr>
          <p:spPr>
            <a:xfrm flipH="1">
              <a:off x="0" y="1721604"/>
              <a:ext cx="107590" cy="573103"/>
            </a:xfrm>
            <a:prstGeom prst="rect">
              <a:avLst/>
            </a:prstGeom>
            <a:solidFill>
              <a:srgbClr val="45A4E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3" name="Rectangle 7">
              <a:extLst>
                <a:ext uri="{FF2B5EF4-FFF2-40B4-BE49-F238E27FC236}">
                  <a16:creationId xmlns:a16="http://schemas.microsoft.com/office/drawing/2014/main" id="{B333B480-54DA-54CF-3ED3-8F6F274848B0}"/>
                </a:ext>
              </a:extLst>
            </p:cNvPr>
            <p:cNvSpPr/>
            <p:nvPr/>
          </p:nvSpPr>
          <p:spPr>
            <a:xfrm flipH="1">
              <a:off x="0" y="2283593"/>
              <a:ext cx="107590" cy="573103"/>
            </a:xfrm>
            <a:prstGeom prst="rect">
              <a:avLst/>
            </a:prstGeom>
            <a:solidFill>
              <a:srgbClr val="FFDD4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p>
          </p:txBody>
        </p:sp>
      </p:grpSp>
    </p:spTree>
    <p:extLst>
      <p:ext uri="{BB962C8B-B14F-4D97-AF65-F5344CB8AC3E}">
        <p14:creationId xmlns:p14="http://schemas.microsoft.com/office/powerpoint/2010/main" val="402753216"/>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Lst>
  <p:hf sldNum="0" hdr="0" ftr="0"/>
  <p:txStyles>
    <p:titleStyle>
      <a:lvl1pPr algn="ctr" defTabSz="457200" rtl="0" eaLnBrk="1" fontAlgn="base" hangingPunct="1">
        <a:spcBef>
          <a:spcPct val="0"/>
        </a:spcBef>
        <a:spcAft>
          <a:spcPct val="0"/>
        </a:spcAft>
        <a:defRPr sz="4400" kern="1200">
          <a:solidFill>
            <a:schemeClr val="tx1"/>
          </a:solidFill>
          <a:latin typeface="Georgia"/>
          <a:ea typeface="MS PGothic" pitchFamily="34" charset="-128"/>
          <a:cs typeface="MS PGothic" charset="0"/>
        </a:defRPr>
      </a:lvl1pPr>
      <a:lvl2pPr algn="ctr" defTabSz="457200" rtl="0" eaLnBrk="1" fontAlgn="base" hangingPunct="1">
        <a:spcBef>
          <a:spcPct val="0"/>
        </a:spcBef>
        <a:spcAft>
          <a:spcPct val="0"/>
        </a:spcAft>
        <a:defRPr sz="4400">
          <a:solidFill>
            <a:schemeClr val="tx1"/>
          </a:solidFill>
          <a:latin typeface="Georgia" charset="0"/>
          <a:ea typeface="MS PGothic" pitchFamily="34" charset="-128"/>
          <a:cs typeface="MS PGothic" charset="0"/>
        </a:defRPr>
      </a:lvl2pPr>
      <a:lvl3pPr algn="ctr" defTabSz="457200" rtl="0" eaLnBrk="1" fontAlgn="base" hangingPunct="1">
        <a:spcBef>
          <a:spcPct val="0"/>
        </a:spcBef>
        <a:spcAft>
          <a:spcPct val="0"/>
        </a:spcAft>
        <a:defRPr sz="4400">
          <a:solidFill>
            <a:schemeClr val="tx1"/>
          </a:solidFill>
          <a:latin typeface="Georgia" charset="0"/>
          <a:ea typeface="MS PGothic" pitchFamily="34" charset="-128"/>
          <a:cs typeface="MS PGothic" charset="0"/>
        </a:defRPr>
      </a:lvl3pPr>
      <a:lvl4pPr algn="ctr" defTabSz="457200" rtl="0" eaLnBrk="1" fontAlgn="base" hangingPunct="1">
        <a:spcBef>
          <a:spcPct val="0"/>
        </a:spcBef>
        <a:spcAft>
          <a:spcPct val="0"/>
        </a:spcAft>
        <a:defRPr sz="4400">
          <a:solidFill>
            <a:schemeClr val="tx1"/>
          </a:solidFill>
          <a:latin typeface="Georgia" charset="0"/>
          <a:ea typeface="MS PGothic" pitchFamily="34" charset="-128"/>
          <a:cs typeface="MS PGothic" charset="0"/>
        </a:defRPr>
      </a:lvl4pPr>
      <a:lvl5pPr algn="ctr" defTabSz="457200" rtl="0" eaLnBrk="1" fontAlgn="base" hangingPunct="1">
        <a:spcBef>
          <a:spcPct val="0"/>
        </a:spcBef>
        <a:spcAft>
          <a:spcPct val="0"/>
        </a:spcAft>
        <a:defRPr sz="4400">
          <a:solidFill>
            <a:schemeClr val="tx1"/>
          </a:solidFill>
          <a:latin typeface="Georgia" charset="0"/>
          <a:ea typeface="MS PGothic" pitchFamily="34" charset="-128"/>
          <a:cs typeface="MS PGothic" charset="0"/>
        </a:defRPr>
      </a:lvl5pPr>
      <a:lvl6pPr marL="457200" algn="ctr" defTabSz="457200" rtl="0" eaLnBrk="1" fontAlgn="base" hangingPunct="1">
        <a:spcBef>
          <a:spcPct val="0"/>
        </a:spcBef>
        <a:spcAft>
          <a:spcPct val="0"/>
        </a:spcAft>
        <a:defRPr sz="4400">
          <a:solidFill>
            <a:schemeClr val="tx1"/>
          </a:solidFill>
          <a:latin typeface="Georgia"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Georgia"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Georgia"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Georgia"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Georgia"/>
          <a:ea typeface="MS PGothic" pitchFamily="34" charset="-128"/>
          <a:cs typeface="MS PGothic"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Georgia"/>
          <a:ea typeface="MS PGothic" pitchFamily="34" charset="-128"/>
          <a:cs typeface="MS PGothic" charset="0"/>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Georgia"/>
          <a:ea typeface="MS PGothic" pitchFamily="34" charset="-128"/>
          <a:cs typeface="MS PGothic" charset="0"/>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Georgia"/>
          <a:ea typeface="MS PGothic" pitchFamily="34" charset="-128"/>
          <a:cs typeface="MS PGothic" charset="0"/>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Georgia"/>
          <a:ea typeface="MS PGothic"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8B8A91"/>
                </a:solidFill>
                <a:latin typeface="Aptos" panose="020B0004020202020204" pitchFamily="34" charset="0"/>
              </a:defRPr>
            </a:lvl1pPr>
          </a:lstStyle>
          <a:p>
            <a:pPr>
              <a:defRPr/>
            </a:pPr>
            <a:r>
              <a:rPr lang="nl-NL"/>
              <a:t>Februari 2026</a:t>
            </a:r>
            <a:endParaRPr lang="en-US">
              <a:latin typeface="Aptos" panose="020B0004020202020204"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B8A91"/>
                </a:solidFill>
                <a:latin typeface="Aptos" panose="020B0004020202020204" pitchFamily="34" charset="0"/>
              </a:defRPr>
            </a:lvl1pPr>
          </a:lstStyle>
          <a:p>
            <a:pPr>
              <a:defRPr/>
            </a:pPr>
            <a:fld id="{E6A14F4F-0B95-E342-B80E-0A52A7743C01}" type="slidenum">
              <a:rPr lang="en-US" smtClean="0"/>
              <a:pPr>
                <a:defRPr/>
              </a:pPr>
              <a:t>‹#›</a:t>
            </a:fld>
            <a:endParaRPr lang="en-US">
              <a:latin typeface="Aptos" panose="020B0004020202020204" pitchFamily="34" charset="0"/>
            </a:endParaRPr>
          </a:p>
        </p:txBody>
      </p:sp>
      <p:grpSp>
        <p:nvGrpSpPr>
          <p:cNvPr id="19" name="Group 3">
            <a:extLst>
              <a:ext uri="{FF2B5EF4-FFF2-40B4-BE49-F238E27FC236}">
                <a16:creationId xmlns:a16="http://schemas.microsoft.com/office/drawing/2014/main" id="{8F76AB21-6CC3-0012-D3E0-323B0445DD77}"/>
              </a:ext>
            </a:extLst>
          </p:cNvPr>
          <p:cNvGrpSpPr>
            <a:grpSpLocks/>
          </p:cNvGrpSpPr>
          <p:nvPr userDrawn="1"/>
        </p:nvGrpSpPr>
        <p:grpSpPr bwMode="auto">
          <a:xfrm rot="5400000">
            <a:off x="4549140" y="-4551257"/>
            <a:ext cx="45719" cy="9144004"/>
            <a:chOff x="0" y="573812"/>
            <a:chExt cx="107590" cy="2282884"/>
          </a:xfrm>
        </p:grpSpPr>
        <p:sp>
          <p:nvSpPr>
            <p:cNvPr id="20" name="Rectangle 4">
              <a:extLst>
                <a:ext uri="{FF2B5EF4-FFF2-40B4-BE49-F238E27FC236}">
                  <a16:creationId xmlns:a16="http://schemas.microsoft.com/office/drawing/2014/main" id="{5AC3042E-9B9D-D3E0-59C0-9FBA19D45D62}"/>
                </a:ext>
              </a:extLst>
            </p:cNvPr>
            <p:cNvSpPr/>
            <p:nvPr/>
          </p:nvSpPr>
          <p:spPr>
            <a:xfrm flipH="1">
              <a:off x="0" y="573812"/>
              <a:ext cx="107590" cy="573102"/>
            </a:xfrm>
            <a:prstGeom prst="rect">
              <a:avLst/>
            </a:prstGeom>
            <a:solidFill>
              <a:srgbClr val="EE720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1" name="Rectangle 5">
              <a:extLst>
                <a:ext uri="{FF2B5EF4-FFF2-40B4-BE49-F238E27FC236}">
                  <a16:creationId xmlns:a16="http://schemas.microsoft.com/office/drawing/2014/main" id="{096AB20B-EF2A-DA59-2B8A-66A66F9C31B1}"/>
                </a:ext>
              </a:extLst>
            </p:cNvPr>
            <p:cNvSpPr/>
            <p:nvPr/>
          </p:nvSpPr>
          <p:spPr>
            <a:xfrm flipH="1">
              <a:off x="0" y="1146914"/>
              <a:ext cx="107590" cy="574690"/>
            </a:xfrm>
            <a:prstGeom prst="rect">
              <a:avLst/>
            </a:prstGeom>
            <a:solidFill>
              <a:srgbClr val="91C37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2" name="Rectangle 6">
              <a:extLst>
                <a:ext uri="{FF2B5EF4-FFF2-40B4-BE49-F238E27FC236}">
                  <a16:creationId xmlns:a16="http://schemas.microsoft.com/office/drawing/2014/main" id="{26B200EC-A726-EF8E-86E7-78025CF550A9}"/>
                </a:ext>
              </a:extLst>
            </p:cNvPr>
            <p:cNvSpPr/>
            <p:nvPr/>
          </p:nvSpPr>
          <p:spPr>
            <a:xfrm flipH="1">
              <a:off x="0" y="1721604"/>
              <a:ext cx="107590" cy="573103"/>
            </a:xfrm>
            <a:prstGeom prst="rect">
              <a:avLst/>
            </a:prstGeom>
            <a:solidFill>
              <a:srgbClr val="45A4E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3" name="Rectangle 7">
              <a:extLst>
                <a:ext uri="{FF2B5EF4-FFF2-40B4-BE49-F238E27FC236}">
                  <a16:creationId xmlns:a16="http://schemas.microsoft.com/office/drawing/2014/main" id="{7172D38E-C9CA-1C0A-7FD9-66D39B451233}"/>
                </a:ext>
              </a:extLst>
            </p:cNvPr>
            <p:cNvSpPr/>
            <p:nvPr/>
          </p:nvSpPr>
          <p:spPr>
            <a:xfrm flipH="1">
              <a:off x="0" y="2283593"/>
              <a:ext cx="107590" cy="573103"/>
            </a:xfrm>
            <a:prstGeom prst="rect">
              <a:avLst/>
            </a:prstGeom>
            <a:solidFill>
              <a:srgbClr val="FFDD4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p>
          </p:txBody>
        </p:sp>
      </p:grpSp>
    </p:spTree>
    <p:extLst>
      <p:ext uri="{BB962C8B-B14F-4D97-AF65-F5344CB8AC3E}">
        <p14:creationId xmlns:p14="http://schemas.microsoft.com/office/powerpoint/2010/main" val="67662322"/>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Lst>
  <p:hf sldNum="0" hdr="0" ftr="0"/>
  <p:txStyles>
    <p:titleStyle>
      <a:lvl1pPr algn="ctr" defTabSz="457200" rtl="0" eaLnBrk="1" fontAlgn="base" hangingPunct="1">
        <a:spcBef>
          <a:spcPct val="0"/>
        </a:spcBef>
        <a:spcAft>
          <a:spcPct val="0"/>
        </a:spcAft>
        <a:defRPr sz="4400" kern="1200">
          <a:solidFill>
            <a:schemeClr val="tx1"/>
          </a:solidFill>
          <a:latin typeface="Georgia"/>
          <a:ea typeface="MS PGothic" pitchFamily="34" charset="-128"/>
          <a:cs typeface="MS PGothic" charset="0"/>
        </a:defRPr>
      </a:lvl1pPr>
      <a:lvl2pPr algn="ctr" defTabSz="457200" rtl="0" eaLnBrk="1" fontAlgn="base" hangingPunct="1">
        <a:spcBef>
          <a:spcPct val="0"/>
        </a:spcBef>
        <a:spcAft>
          <a:spcPct val="0"/>
        </a:spcAft>
        <a:defRPr sz="4400">
          <a:solidFill>
            <a:schemeClr val="tx1"/>
          </a:solidFill>
          <a:latin typeface="Georgia" charset="0"/>
          <a:ea typeface="MS PGothic" pitchFamily="34" charset="-128"/>
          <a:cs typeface="MS PGothic" charset="0"/>
        </a:defRPr>
      </a:lvl2pPr>
      <a:lvl3pPr algn="ctr" defTabSz="457200" rtl="0" eaLnBrk="1" fontAlgn="base" hangingPunct="1">
        <a:spcBef>
          <a:spcPct val="0"/>
        </a:spcBef>
        <a:spcAft>
          <a:spcPct val="0"/>
        </a:spcAft>
        <a:defRPr sz="4400">
          <a:solidFill>
            <a:schemeClr val="tx1"/>
          </a:solidFill>
          <a:latin typeface="Georgia" charset="0"/>
          <a:ea typeface="MS PGothic" pitchFamily="34" charset="-128"/>
          <a:cs typeface="MS PGothic" charset="0"/>
        </a:defRPr>
      </a:lvl3pPr>
      <a:lvl4pPr algn="ctr" defTabSz="457200" rtl="0" eaLnBrk="1" fontAlgn="base" hangingPunct="1">
        <a:spcBef>
          <a:spcPct val="0"/>
        </a:spcBef>
        <a:spcAft>
          <a:spcPct val="0"/>
        </a:spcAft>
        <a:defRPr sz="4400">
          <a:solidFill>
            <a:schemeClr val="tx1"/>
          </a:solidFill>
          <a:latin typeface="Georgia" charset="0"/>
          <a:ea typeface="MS PGothic" pitchFamily="34" charset="-128"/>
          <a:cs typeface="MS PGothic" charset="0"/>
        </a:defRPr>
      </a:lvl4pPr>
      <a:lvl5pPr algn="ctr" defTabSz="457200" rtl="0" eaLnBrk="1" fontAlgn="base" hangingPunct="1">
        <a:spcBef>
          <a:spcPct val="0"/>
        </a:spcBef>
        <a:spcAft>
          <a:spcPct val="0"/>
        </a:spcAft>
        <a:defRPr sz="4400">
          <a:solidFill>
            <a:schemeClr val="tx1"/>
          </a:solidFill>
          <a:latin typeface="Georgia" charset="0"/>
          <a:ea typeface="MS PGothic" pitchFamily="34" charset="-128"/>
          <a:cs typeface="MS PGothic" charset="0"/>
        </a:defRPr>
      </a:lvl5pPr>
      <a:lvl6pPr marL="457200" algn="ctr" defTabSz="457200" rtl="0" eaLnBrk="1" fontAlgn="base" hangingPunct="1">
        <a:spcBef>
          <a:spcPct val="0"/>
        </a:spcBef>
        <a:spcAft>
          <a:spcPct val="0"/>
        </a:spcAft>
        <a:defRPr sz="4400">
          <a:solidFill>
            <a:schemeClr val="tx1"/>
          </a:solidFill>
          <a:latin typeface="Georgia"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Georgia"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Georgia"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Georgia"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Georgia"/>
          <a:ea typeface="MS PGothic" pitchFamily="34" charset="-128"/>
          <a:cs typeface="MS PGothic"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Georgia"/>
          <a:ea typeface="MS PGothic" pitchFamily="34" charset="-128"/>
          <a:cs typeface="MS PGothic" charset="0"/>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Georgia"/>
          <a:ea typeface="MS PGothic" pitchFamily="34" charset="-128"/>
          <a:cs typeface="MS PGothic" charset="0"/>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Georgia"/>
          <a:ea typeface="MS PGothic" pitchFamily="34" charset="-128"/>
          <a:cs typeface="MS PGothic" charset="0"/>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Georgia"/>
          <a:ea typeface="MS PGothic"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microsoft.com/office/2018/10/relationships/comments" Target="../comments/modernComment_8E7_5713DFB9.xml"/><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microsoft.com/office/2018/10/relationships/comments" Target="../comments/modernComment_8EB_13BF91D5.xml"/><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microsoft.com/office/2018/10/relationships/comments" Target="../comments/modernComment_8F3_DF147B0D.xml"/><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microsoft.com/office/2018/10/relationships/comments" Target="../comments/modernComment_8F4_40D7693D.xml"/><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microsoft.com/office/2018/10/relationships/comments" Target="../comments/modernComment_8F5_DC6B9FAD.xml"/><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microsoft.com/office/2018/10/relationships/comments" Target="../comments/modernComment_8CF_12FF00D1.xml"/><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hyperlink" Target="https://vnggelderland.nl/belangrijke-documenten/" TargetMode="External"/><Relationship Id="rId4" Type="http://schemas.openxmlformats.org/officeDocument/2006/relationships/hyperlink" Target="https://www.rijnbrink.nl/actueel/projecten/zorgplicht/" TargetMode="External"/></Relationships>
</file>

<file path=ppt/slides/_rels/slide16.xml.rels><?xml version="1.0" encoding="UTF-8" standalone="yes"?>
<Relationships xmlns="http://schemas.openxmlformats.org/package/2006/relationships"><Relationship Id="rId3" Type="http://schemas.microsoft.com/office/2018/10/relationships/comments" Target="../comments/modernComment_8D0_E5D77BA9.xml"/><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hyperlink" Target="mailto:bibliotheekwerk@gelderland.nl" TargetMode="External"/><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hyperlink" Target="https://vnggelderland.nl/belangrijke-documenten/" TargetMode="External"/><Relationship Id="rId4" Type="http://schemas.openxmlformats.org/officeDocument/2006/relationships/hyperlink" Target="https://www.rijnbrink.nl/actueel/nieuwsbrieven/"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8" Type="http://schemas.microsoft.com/office/2007/relationships/diagramDrawing" Target="../diagrams/drawing2.xml"/><Relationship Id="rId3" Type="http://schemas.microsoft.com/office/2018/10/relationships/comments" Target="../comments/modernComment_8F0_D77FE309.xml"/><Relationship Id="rId7" Type="http://schemas.openxmlformats.org/officeDocument/2006/relationships/diagramColors" Target="../diagrams/colors2.xml"/><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microsoft.com/office/2018/10/relationships/comments" Target="../comments/modernComment_8CD_E199EF94.xml"/><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27.xml"/><Relationship Id="rId1" Type="http://schemas.openxmlformats.org/officeDocument/2006/relationships/slideLayout" Target="../slideLayouts/slideLayout4.xml"/><Relationship Id="rId5" Type="http://schemas.openxmlformats.org/officeDocument/2006/relationships/image" Target="../media/image10.svg"/><Relationship Id="rId4" Type="http://schemas.openxmlformats.org/officeDocument/2006/relationships/image" Target="../media/image9.sv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slide" Target="slide36.xml"/><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1.jpeg"/><Relationship Id="rId7" Type="http://schemas.openxmlformats.org/officeDocument/2006/relationships/diagramColors" Target="../diagrams/colors3.xml"/><Relationship Id="rId2" Type="http://schemas.openxmlformats.org/officeDocument/2006/relationships/notesSlide" Target="../notesSlides/notesSlide32.xml"/><Relationship Id="rId1" Type="http://schemas.openxmlformats.org/officeDocument/2006/relationships/slideLayout" Target="../slideLayouts/slideLayout4.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3.xml"/><Relationship Id="rId1" Type="http://schemas.openxmlformats.org/officeDocument/2006/relationships/slideLayout" Target="../slideLayouts/slideLayout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6.xml.rels><?xml version="1.0" encoding="UTF-8" standalone="yes"?>
<Relationships xmlns="http://schemas.openxmlformats.org/package/2006/relationships"><Relationship Id="rId8" Type="http://schemas.openxmlformats.org/officeDocument/2006/relationships/hyperlink" Target="https://vnggelderland.nl/wp-content/uploads/2023/10/Bijlage-4_Gelders-Netwerkplan-2025-2028.pdf" TargetMode="External"/><Relationship Id="rId3" Type="http://schemas.openxmlformats.org/officeDocument/2006/relationships/hyperlink" Target="https://www.tweedekamer.nl/kamerstukken/wetsvoorstellen/detail?cfg=wetsvoorsteldetails&amp;qry=wetsvoorstel:36902#wetgevingsproces" TargetMode="External"/><Relationship Id="rId7" Type="http://schemas.openxmlformats.org/officeDocument/2006/relationships/hyperlink" Target="https://www.debibliotheken.nl/informatie/netwerkagenda-2024-2027/" TargetMode="External"/><Relationship Id="rId2" Type="http://schemas.openxmlformats.org/officeDocument/2006/relationships/notesSlide" Target="../notesSlides/notesSlide34.xml"/><Relationship Id="rId1" Type="http://schemas.openxmlformats.org/officeDocument/2006/relationships/slideLayout" Target="../slideLayouts/slideLayout4.xml"/><Relationship Id="rId6" Type="http://schemas.openxmlformats.org/officeDocument/2006/relationships/hyperlink" Target="https://www.debibliotheken.nl/informatie/bibliotheekconvenant/" TargetMode="External"/><Relationship Id="rId11" Type="http://schemas.openxmlformats.org/officeDocument/2006/relationships/hyperlink" Target="https://vnggelderland.nl/belangrijke-documenten/" TargetMode="External"/><Relationship Id="rId5" Type="http://schemas.openxmlformats.org/officeDocument/2006/relationships/hyperlink" Target="https://www.internetconsultatie.nl/bsob/b1" TargetMode="External"/><Relationship Id="rId10" Type="http://schemas.openxmlformats.org/officeDocument/2006/relationships/hyperlink" Target="https://www.bibliotheeknetwerk.nl/wsob" TargetMode="External"/><Relationship Id="rId4" Type="http://schemas.openxmlformats.org/officeDocument/2006/relationships/hyperlink" Target="https://www.tweedekamer.nl/kamerstukken/wetsvoorstellen/detail?cfg=wetsvoorsteldetails&amp;qry=wetsvoorstel:36902" TargetMode="External"/><Relationship Id="rId9" Type="http://schemas.openxmlformats.org/officeDocument/2006/relationships/hyperlink" Target="https://www.rijnbrink.nl/actueel/projecten/zorgplich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jdelijke aanduiding voor tekst 1"/>
          <p:cNvSpPr>
            <a:spLocks noGrp="1"/>
          </p:cNvSpPr>
          <p:nvPr>
            <p:ph type="body" sz="quarter" idx="14"/>
          </p:nvPr>
        </p:nvSpPr>
        <p:spPr>
          <a:xfrm>
            <a:off x="661578" y="4395234"/>
            <a:ext cx="8008937" cy="618067"/>
          </a:xfrm>
        </p:spPr>
        <p:txBody>
          <a:bodyPr/>
          <a:lstStyle/>
          <a:p>
            <a:r>
              <a:rPr lang="nl-NL" sz="1800" b="1">
                <a:solidFill>
                  <a:schemeClr val="bg1"/>
                </a:solidFill>
                <a:latin typeface="Aptos" panose="020B0004020202020204" pitchFamily="34" charset="0"/>
              </a:rPr>
              <a:t>Voorbereiding besluitvorming Convenant Gelders bibliotheekwerk</a:t>
            </a:r>
          </a:p>
        </p:txBody>
      </p:sp>
      <p:sp>
        <p:nvSpPr>
          <p:cNvPr id="3" name="Titel 2"/>
          <p:cNvSpPr>
            <a:spLocks noGrp="1"/>
          </p:cNvSpPr>
          <p:nvPr>
            <p:ph type="ctrTitle"/>
          </p:nvPr>
        </p:nvSpPr>
        <p:spPr>
          <a:xfrm>
            <a:off x="298472" y="711693"/>
            <a:ext cx="8766870" cy="2276560"/>
          </a:xfrm>
        </p:spPr>
        <p:txBody>
          <a:bodyPr/>
          <a:lstStyle/>
          <a:p>
            <a:pPr algn="ctr"/>
            <a:r>
              <a:rPr lang="nl-NL" sz="5200" b="1">
                <a:latin typeface="Aptos" panose="020B0004020202020204" pitchFamily="34" charset="0"/>
              </a:rPr>
              <a:t>Bestuurlijk traject Gelders Bibliotheekwerk</a:t>
            </a:r>
            <a:br>
              <a:rPr lang="nl-NL" sz="5400" b="1">
                <a:solidFill>
                  <a:srgbClr val="2F3640"/>
                </a:solidFill>
                <a:latin typeface="Aptos" panose="020B0004020202020204" pitchFamily="34" charset="0"/>
              </a:rPr>
            </a:br>
            <a:endParaRPr lang="nl-NL" sz="7200" b="1">
              <a:solidFill>
                <a:srgbClr val="2F3640"/>
              </a:solidFill>
              <a:latin typeface="Aptos" panose="020B0004020202020204" pitchFamily="34" charset="0"/>
            </a:endParaRPr>
          </a:p>
        </p:txBody>
      </p:sp>
      <p:sp>
        <p:nvSpPr>
          <p:cNvPr id="4" name="Rechthoek 3">
            <a:extLst>
              <a:ext uri="{FF2B5EF4-FFF2-40B4-BE49-F238E27FC236}">
                <a16:creationId xmlns:a16="http://schemas.microsoft.com/office/drawing/2014/main" id="{310267D2-7F3A-3818-9BA6-EC2B09709FE5}"/>
              </a:ext>
            </a:extLst>
          </p:cNvPr>
          <p:cNvSpPr/>
          <p:nvPr/>
        </p:nvSpPr>
        <p:spPr>
          <a:xfrm>
            <a:off x="6561667" y="6325761"/>
            <a:ext cx="2503675" cy="329448"/>
          </a:xfrm>
          <a:prstGeom prst="rect">
            <a:avLst/>
          </a:prstGeom>
        </p:spPr>
        <p:style>
          <a:lnRef idx="2">
            <a:schemeClr val="accent1"/>
          </a:lnRef>
          <a:fillRef idx="1">
            <a:schemeClr val="lt1"/>
          </a:fillRef>
          <a:effectRef idx="0">
            <a:schemeClr val="accent1"/>
          </a:effectRef>
          <a:fontRef idx="minor">
            <a:schemeClr val="dk1"/>
          </a:fontRef>
        </p:style>
        <p:txBody>
          <a:bodyPr lIns="91440" tIns="45720" rIns="91440" bIns="45720" numCol="1"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200" b="1" i="0" u="none" strike="noStrike" kern="1200" cap="none" spc="0" normalizeH="0" baseline="0" noProof="0" dirty="0">
                <a:ln>
                  <a:noFill/>
                </a:ln>
                <a:solidFill>
                  <a:srgbClr val="1B143C"/>
                </a:solidFill>
                <a:effectLst/>
                <a:uLnTx/>
                <a:uFillTx/>
                <a:latin typeface="Aptos"/>
                <a:ea typeface="+mn-ea"/>
                <a:cs typeface="+mn-cs"/>
              </a:rPr>
              <a:t>Versie 1.3, 8 oktober 2026</a:t>
            </a:r>
          </a:p>
        </p:txBody>
      </p:sp>
    </p:spTree>
    <p:extLst>
      <p:ext uri="{BB962C8B-B14F-4D97-AF65-F5344CB8AC3E}">
        <p14:creationId xmlns:p14="http://schemas.microsoft.com/office/powerpoint/2010/main" val="27279005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9E93BFAC-8100-5DF0-AB29-982BDBD8D8FB}"/>
              </a:ext>
            </a:extLst>
          </p:cNvPr>
          <p:cNvSpPr>
            <a:spLocks noGrp="1"/>
          </p:cNvSpPr>
          <p:nvPr>
            <p:ph sz="quarter" idx="14"/>
          </p:nvPr>
        </p:nvSpPr>
        <p:spPr>
          <a:xfrm>
            <a:off x="573088" y="1300000"/>
            <a:ext cx="8008937" cy="3300000"/>
          </a:xfrm>
        </p:spPr>
        <p:txBody>
          <a:bodyPr/>
          <a:lstStyle/>
          <a:p>
            <a:pPr marL="0" indent="0">
              <a:lnSpc>
                <a:spcPct val="100000"/>
              </a:lnSpc>
              <a:spcBef>
                <a:spcPts val="0"/>
              </a:spcBef>
              <a:spcAft>
                <a:spcPts val="0"/>
              </a:spcAft>
              <a:buNone/>
            </a:pPr>
            <a:r>
              <a:rPr lang="nl-NL" sz="1800" dirty="0">
                <a:latin typeface="Aptos" panose="020B0004020202020204" pitchFamily="34" charset="0"/>
              </a:rPr>
              <a:t>Het wetgevingstraject loopt nog. De informatie in dit stuk geeft de stand van oktober 2026 weer en kan nog veranderen.</a:t>
            </a:r>
            <a:endParaRPr lang="nl-NL" sz="1800"/>
          </a:p>
          <a:p>
            <a:pPr marL="0" indent="0">
              <a:lnSpc>
                <a:spcPct val="100000"/>
              </a:lnSpc>
              <a:spcBef>
                <a:spcPts val="1800"/>
              </a:spcBef>
              <a:spcAft>
                <a:spcPts val="0"/>
              </a:spcAft>
              <a:buNone/>
            </a:pPr>
            <a:r>
              <a:rPr lang="nl-NL" sz="1800" dirty="0">
                <a:latin typeface="Aptos" panose="020B0004020202020204" pitchFamily="34" charset="0"/>
              </a:rPr>
              <a:t>Dit stuk helpt bij de voorbereiding van de besluitvorming over het Convenant Gelders bibliotheekwerk in de colleges van B&amp;W.</a:t>
            </a:r>
            <a:endParaRPr lang="nl-NL" sz="1800"/>
          </a:p>
          <a:p>
            <a:pPr marL="0" indent="0">
              <a:lnSpc>
                <a:spcPct val="100000"/>
              </a:lnSpc>
              <a:spcBef>
                <a:spcPts val="1800"/>
              </a:spcBef>
              <a:spcAft>
                <a:spcPts val="0"/>
              </a:spcAft>
              <a:buNone/>
            </a:pPr>
            <a:r>
              <a:rPr lang="nl-NL" sz="1800" dirty="0">
                <a:latin typeface="Aptos" panose="020B0004020202020204" pitchFamily="34" charset="0"/>
              </a:rPr>
              <a:t>Het is een uitgave van de bestuurlijke stuurgroep Gelders bibliotheekwerk.</a:t>
            </a:r>
            <a:endParaRPr lang="nl-NL" sz="1800"/>
          </a:p>
        </p:txBody>
      </p:sp>
      <p:sp>
        <p:nvSpPr>
          <p:cNvPr id="3" name="Titel 2">
            <a:extLst>
              <a:ext uri="{FF2B5EF4-FFF2-40B4-BE49-F238E27FC236}">
                <a16:creationId xmlns:a16="http://schemas.microsoft.com/office/drawing/2014/main" id="{B317DF08-D85A-BB04-94C1-0A8FF35CC45A}"/>
              </a:ext>
            </a:extLst>
          </p:cNvPr>
          <p:cNvSpPr>
            <a:spLocks noGrp="1"/>
          </p:cNvSpPr>
          <p:nvPr>
            <p:ph type="title"/>
          </p:nvPr>
        </p:nvSpPr>
        <p:spPr>
          <a:xfrm>
            <a:off x="573088" y="400000"/>
            <a:ext cx="8366000" cy="520000"/>
          </a:xfrm>
        </p:spPr>
        <p:txBody>
          <a:bodyPr lIns="0" tIns="45720" rIns="0" bIns="45720" anchor="ctr"/>
          <a:lstStyle/>
          <a:p>
            <a:r>
              <a:rPr lang="nl-NL" sz="2800">
                <a:latin typeface="Aptos" panose="020B0004020202020204" pitchFamily="34" charset="0"/>
              </a:rPr>
              <a:t>Goed om te weten</a:t>
            </a:r>
          </a:p>
        </p:txBody>
      </p:sp>
      <p:sp>
        <p:nvSpPr>
          <p:cNvPr id="5" name="Tekstvak 4">
            <a:extLst>
              <a:ext uri="{FF2B5EF4-FFF2-40B4-BE49-F238E27FC236}">
                <a16:creationId xmlns:a16="http://schemas.microsoft.com/office/drawing/2014/main" id="{F71B65A5-7B61-9318-0120-3BEE51119BBA}"/>
              </a:ext>
            </a:extLst>
          </p:cNvPr>
          <p:cNvSpPr txBox="1"/>
          <p:nvPr/>
        </p:nvSpPr>
        <p:spPr>
          <a:xfrm>
            <a:off x="4702810" y="406400"/>
            <a:ext cx="4809490" cy="584775"/>
          </a:xfrm>
          <a:prstGeom prst="rect">
            <a:avLst/>
          </a:prstGeom>
          <a:noFill/>
        </p:spPr>
        <p:txBody>
          <a:bodyPr wrap="square" rtlCol="0">
            <a:spAutoFit/>
          </a:bodyPr>
          <a:lstStyle/>
          <a:p>
            <a:pPr marL="342900" marR="0" lvl="0" indent="-342900" algn="l" defTabSz="4572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nl-NL" sz="1600" b="0" i="0" u="none" strike="noStrike" kern="1200" cap="none" spc="0" normalizeH="0" baseline="0" noProof="0">
              <a:ln>
                <a:noFill/>
              </a:ln>
              <a:solidFill>
                <a:srgbClr val="FF0000"/>
              </a:solidFill>
              <a:effectLst/>
              <a:uLnTx/>
              <a:uFillTx/>
              <a:latin typeface="Calibri" charset="0"/>
              <a:ea typeface="MS PGothic" charset="0"/>
            </a:endParaRPr>
          </a:p>
          <a:p>
            <a:pPr marL="342900" marR="0" lvl="0" indent="-342900" algn="l" defTabSz="4572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nl-NL" sz="1600" b="1" i="0" u="none" strike="noStrike" kern="1200" cap="none" spc="0" normalizeH="0" baseline="0" noProof="0">
              <a:ln>
                <a:noFill/>
              </a:ln>
              <a:solidFill>
                <a:srgbClr val="FF0000"/>
              </a:solidFill>
              <a:effectLst/>
              <a:uLnTx/>
              <a:uFillTx/>
              <a:latin typeface="Calibri" charset="0"/>
              <a:ea typeface="MS PGothic" charset="0"/>
            </a:endParaRPr>
          </a:p>
        </p:txBody>
      </p:sp>
      <p:sp>
        <p:nvSpPr>
          <p:cNvPr id="4" name="Date Placeholder 3">
            <a:extLst>
              <a:ext uri="{FF2B5EF4-FFF2-40B4-BE49-F238E27FC236}">
                <a16:creationId xmlns:a16="http://schemas.microsoft.com/office/drawing/2014/main" id="{266AF0C1-5DC6-B624-F601-73F27C8245B2}"/>
              </a:ext>
            </a:extLst>
          </p:cNvPr>
          <p:cNvSpPr>
            <a:spLocks noGrp="1"/>
          </p:cNvSpPr>
          <p:nvPr>
            <p:ph type="dt" sz="half" idx="16"/>
          </p:nvPr>
        </p:nvSpPr>
        <p:spPr>
          <a:xfrm>
            <a:off x="573088" y="6356350"/>
            <a:ext cx="3541712" cy="365125"/>
          </a:xfrm>
        </p:spPr>
        <p:txBody>
          <a:bodyPr lIns="0" rIns="0"/>
          <a:lstStyle>
            <a:lvl1pPr>
              <a:defRPr>
                <a:solidFill>
                  <a:srgbClr val="1B143C"/>
                </a:solidFill>
                <a:latin typeface="Aptos" panose="020B0004020202020204" pitchFamily="34" charset="0"/>
              </a:defRPr>
            </a:lvl1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Oktober 2026</a:t>
            </a:r>
            <a:endParaRPr kumimoji="0" lang="en-US" sz="1200" b="0" i="0" u="none" strike="noStrike" kern="1200" cap="none" spc="0" normalizeH="0" baseline="0" noProof="0">
              <a:ln>
                <a:noFill/>
              </a:ln>
              <a:solidFill>
                <a:srgbClr val="1B143C"/>
              </a:solidFill>
              <a:effectLst/>
              <a:uLnTx/>
              <a:uFillTx/>
              <a:latin typeface="Aptos" panose="020B0004020202020204" pitchFamily="34" charset="0"/>
              <a:ea typeface="MS PGothic" charset="0"/>
            </a:endParaRPr>
          </a:p>
        </p:txBody>
      </p:sp>
      <p:pic>
        <p:nvPicPr>
          <p:cNvPr id="10" name="Afbeelding 9" descr="Logo provincie Gelderland">
            <a:extLst>
              <a:ext uri="{FF2B5EF4-FFF2-40B4-BE49-F238E27FC236}">
                <a16:creationId xmlns:a16="http://schemas.microsoft.com/office/drawing/2014/main" id="{9D207E67-3D9E-A997-37D8-D8F989B53CC6}"/>
              </a:ext>
            </a:extLst>
          </p:cNvPr>
          <p:cNvPicPr>
            <a:picLocks noChangeAspect="1"/>
          </p:cNvPicPr>
          <p:nvPr/>
        </p:nvPicPr>
        <p:blipFill>
          <a:blip r:embed="rId3"/>
          <a:stretch>
            <a:fillRect/>
          </a:stretch>
        </p:blipFill>
        <p:spPr>
          <a:xfrm>
            <a:off x="6703398" y="4943006"/>
            <a:ext cx="1905000" cy="676275"/>
          </a:xfrm>
          <a:prstGeom prst="rect">
            <a:avLst/>
          </a:prstGeom>
        </p:spPr>
      </p:pic>
      <p:pic>
        <p:nvPicPr>
          <p:cNvPr id="13" name="Afbeelding 12" descr="Logo Samenwerkende Gelderse Bibliotheken">
            <a:extLst>
              <a:ext uri="{FF2B5EF4-FFF2-40B4-BE49-F238E27FC236}">
                <a16:creationId xmlns:a16="http://schemas.microsoft.com/office/drawing/2014/main" id="{1AE10765-F311-532E-04DC-5E51E5251D00}"/>
              </a:ext>
            </a:extLst>
          </p:cNvPr>
          <p:cNvPicPr>
            <a:picLocks noChangeAspect="1"/>
          </p:cNvPicPr>
          <p:nvPr/>
        </p:nvPicPr>
        <p:blipFill>
          <a:blip r:embed="rId4"/>
          <a:stretch>
            <a:fillRect/>
          </a:stretch>
        </p:blipFill>
        <p:spPr>
          <a:xfrm>
            <a:off x="599461" y="4973726"/>
            <a:ext cx="2150361" cy="614835"/>
          </a:xfrm>
          <a:prstGeom prst="rect">
            <a:avLst/>
          </a:prstGeom>
        </p:spPr>
      </p:pic>
      <p:pic>
        <p:nvPicPr>
          <p:cNvPr id="15" name="Afbeelding 14" descr="Logo VNG Gelderland">
            <a:extLst>
              <a:ext uri="{FF2B5EF4-FFF2-40B4-BE49-F238E27FC236}">
                <a16:creationId xmlns:a16="http://schemas.microsoft.com/office/drawing/2014/main" id="{6EB059A5-96E1-1F7C-9205-8835E2532773}"/>
              </a:ext>
            </a:extLst>
          </p:cNvPr>
          <p:cNvPicPr>
            <a:picLocks noChangeAspect="1"/>
          </p:cNvPicPr>
          <p:nvPr/>
        </p:nvPicPr>
        <p:blipFill>
          <a:blip r:embed="rId5"/>
          <a:stretch>
            <a:fillRect/>
          </a:stretch>
        </p:blipFill>
        <p:spPr>
          <a:xfrm>
            <a:off x="5004532" y="4741885"/>
            <a:ext cx="1413247" cy="1078517"/>
          </a:xfrm>
          <a:prstGeom prst="rect">
            <a:avLst/>
          </a:prstGeom>
        </p:spPr>
      </p:pic>
      <p:pic>
        <p:nvPicPr>
          <p:cNvPr id="17" name="Afbeelding 16" descr="Logo Rijnbrink">
            <a:extLst>
              <a:ext uri="{FF2B5EF4-FFF2-40B4-BE49-F238E27FC236}">
                <a16:creationId xmlns:a16="http://schemas.microsoft.com/office/drawing/2014/main" id="{205ED828-A9C4-FD72-6A33-72F52DFD152B}"/>
              </a:ext>
            </a:extLst>
          </p:cNvPr>
          <p:cNvPicPr>
            <a:picLocks noChangeAspect="1"/>
          </p:cNvPicPr>
          <p:nvPr/>
        </p:nvPicPr>
        <p:blipFill>
          <a:blip r:embed="rId6"/>
          <a:stretch>
            <a:fillRect/>
          </a:stretch>
        </p:blipFill>
        <p:spPr>
          <a:xfrm>
            <a:off x="2980363" y="4833423"/>
            <a:ext cx="1646700" cy="895441"/>
          </a:xfrm>
          <a:prstGeom prst="rect">
            <a:avLst/>
          </a:prstGeom>
        </p:spPr>
      </p:pic>
    </p:spTree>
    <p:extLst>
      <p:ext uri="{BB962C8B-B14F-4D97-AF65-F5344CB8AC3E}">
        <p14:creationId xmlns:p14="http://schemas.microsoft.com/office/powerpoint/2010/main" val="319712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EE63C4AD-D26D-0004-281B-DAF131555EDB}"/>
              </a:ext>
            </a:extLst>
          </p:cNvPr>
          <p:cNvSpPr>
            <a:spLocks noGrp="1"/>
          </p:cNvSpPr>
          <p:nvPr>
            <p:ph sz="quarter" idx="14"/>
          </p:nvPr>
        </p:nvSpPr>
        <p:spPr>
          <a:xfrm>
            <a:off x="573088" y="1300000"/>
            <a:ext cx="8008937" cy="4750000"/>
          </a:xfrm>
        </p:spPr>
        <p:txBody>
          <a:bodyPr/>
          <a:lstStyle/>
          <a:p>
            <a:pPr marL="0" indent="0">
              <a:lnSpc>
                <a:spcPct val="100000"/>
              </a:lnSpc>
              <a:spcBef>
                <a:spcPts val="0"/>
              </a:spcBef>
              <a:spcAft>
                <a:spcPts val="0"/>
              </a:spcAft>
              <a:buNone/>
            </a:pPr>
            <a:r>
              <a:rPr lang="nl-NL" sz="1800" b="1">
                <a:latin typeface="Aptos" panose="020B0004020202020204" pitchFamily="34" charset="0"/>
              </a:rPr>
              <a:t>Namens de Samenwerkende Gelderse bibliotheken (SGB):</a:t>
            </a:r>
            <a:endParaRPr lang="nl-NL" sz="1800"/>
          </a:p>
          <a:p>
            <a:pPr>
              <a:lnSpc>
                <a:spcPct val="100000"/>
              </a:lnSpc>
              <a:spcBef>
                <a:spcPts val="600"/>
              </a:spcBef>
              <a:spcAft>
                <a:spcPts val="0"/>
              </a:spcAft>
            </a:pPr>
            <a:r>
              <a:rPr lang="nl-NL" sz="1800">
                <a:latin typeface="Aptos" panose="020B0004020202020204" pitchFamily="34" charset="0"/>
              </a:rPr>
              <a:t>Mevrouw M. van Ooijen, directeur-bestuurder Bibliotheek Barneveld</a:t>
            </a:r>
            <a:endParaRPr lang="nl-NL" sz="1800"/>
          </a:p>
          <a:p>
            <a:pPr>
              <a:lnSpc>
                <a:spcPct val="100000"/>
              </a:lnSpc>
              <a:spcBef>
                <a:spcPts val="600"/>
              </a:spcBef>
              <a:spcAft>
                <a:spcPts val="0"/>
              </a:spcAft>
            </a:pPr>
            <a:r>
              <a:rPr lang="nl-NL" sz="1800">
                <a:latin typeface="Aptos" panose="020B0004020202020204" pitchFamily="34" charset="0"/>
              </a:rPr>
              <a:t>Mevrouw J. Roelofs, Bij de Bieb, Zutphen </a:t>
            </a:r>
            <a:endParaRPr lang="nl-NL" sz="1800"/>
          </a:p>
          <a:p>
            <a:pPr>
              <a:lnSpc>
                <a:spcPct val="100000"/>
              </a:lnSpc>
              <a:spcBef>
                <a:spcPts val="600"/>
              </a:spcBef>
              <a:spcAft>
                <a:spcPts val="0"/>
              </a:spcAft>
            </a:pPr>
            <a:r>
              <a:rPr lang="nl-NL" sz="1800">
                <a:latin typeface="Aptos" panose="020B0004020202020204" pitchFamily="34" charset="0"/>
              </a:rPr>
              <a:t>De heer B. </a:t>
            </a:r>
            <a:r>
              <a:rPr lang="nl-NL" sz="1800" err="1">
                <a:latin typeface="Aptos" panose="020B0004020202020204" pitchFamily="34" charset="0"/>
              </a:rPr>
              <a:t>Frölich</a:t>
            </a:r>
            <a:r>
              <a:rPr lang="nl-NL" sz="1800">
                <a:latin typeface="Aptos" panose="020B0004020202020204" pitchFamily="34" charset="0"/>
              </a:rPr>
              <a:t>, directeur-bestuurder Kunstwerk!, Zevenaar</a:t>
            </a:r>
            <a:endParaRPr lang="nl-NL" sz="1800"/>
          </a:p>
          <a:p>
            <a:pPr marL="0" indent="0">
              <a:lnSpc>
                <a:spcPct val="100000"/>
              </a:lnSpc>
              <a:spcBef>
                <a:spcPts val="1400"/>
              </a:spcBef>
              <a:spcAft>
                <a:spcPts val="0"/>
              </a:spcAft>
              <a:buNone/>
            </a:pPr>
            <a:r>
              <a:rPr lang="nl-NL" sz="1800" b="1">
                <a:latin typeface="Aptos" panose="020B0004020202020204" pitchFamily="34" charset="0"/>
              </a:rPr>
              <a:t>Namens VNG Gelderland:</a:t>
            </a:r>
            <a:endParaRPr lang="nl-NL" sz="1800"/>
          </a:p>
          <a:p>
            <a:pPr>
              <a:lnSpc>
                <a:spcPct val="100000"/>
              </a:lnSpc>
              <a:spcBef>
                <a:spcPts val="600"/>
              </a:spcBef>
              <a:spcAft>
                <a:spcPts val="0"/>
              </a:spcAft>
            </a:pPr>
            <a:r>
              <a:rPr lang="nl-NL" sz="1800">
                <a:latin typeface="Aptos" panose="020B0004020202020204" pitchFamily="34" charset="0"/>
              </a:rPr>
              <a:t>Mevrouw B. Schouten, wethouder gemeente Beuningen</a:t>
            </a:r>
            <a:endParaRPr lang="nl-NL" sz="1800"/>
          </a:p>
          <a:p>
            <a:pPr>
              <a:lnSpc>
                <a:spcPct val="100000"/>
              </a:lnSpc>
              <a:spcBef>
                <a:spcPts val="600"/>
              </a:spcBef>
              <a:spcAft>
                <a:spcPts val="0"/>
              </a:spcAft>
            </a:pPr>
            <a:r>
              <a:rPr lang="nl-NL" sz="1800">
                <a:latin typeface="Aptos" panose="020B0004020202020204" pitchFamily="34" charset="0"/>
              </a:rPr>
              <a:t>Twee </a:t>
            </a:r>
            <a:r>
              <a:rPr lang="nl-NL" sz="1800" err="1">
                <a:latin typeface="Aptos" panose="020B0004020202020204" pitchFamily="34" charset="0"/>
              </a:rPr>
              <a:t>wethoudersposities</a:t>
            </a:r>
            <a:r>
              <a:rPr lang="nl-NL" sz="1800">
                <a:latin typeface="Aptos" panose="020B0004020202020204" pitchFamily="34" charset="0"/>
              </a:rPr>
              <a:t> nog niet ingevuld</a:t>
            </a:r>
          </a:p>
          <a:p>
            <a:pPr>
              <a:lnSpc>
                <a:spcPct val="100000"/>
              </a:lnSpc>
              <a:spcBef>
                <a:spcPts val="600"/>
              </a:spcBef>
              <a:spcAft>
                <a:spcPts val="0"/>
              </a:spcAft>
            </a:pPr>
            <a:r>
              <a:rPr lang="nl-NL" sz="1800">
                <a:latin typeface="Aptos" panose="020B0004020202020204" pitchFamily="34" charset="0"/>
              </a:rPr>
              <a:t>De heer B. Fransen, directeur-bestuurder </a:t>
            </a:r>
            <a:r>
              <a:rPr lang="nl-NL" sz="1800" b="1">
                <a:latin typeface="Aptos" panose="020B0004020202020204" pitchFamily="34" charset="0"/>
              </a:rPr>
              <a:t>Rijnbrink</a:t>
            </a:r>
            <a:r>
              <a:rPr lang="nl-NL" sz="1800">
                <a:latin typeface="Aptos" panose="020B0004020202020204" pitchFamily="34" charset="0"/>
              </a:rPr>
              <a:t> </a:t>
            </a:r>
            <a:endParaRPr lang="nl-NL" sz="1800"/>
          </a:p>
          <a:p>
            <a:pPr>
              <a:lnSpc>
                <a:spcPct val="100000"/>
              </a:lnSpc>
              <a:spcBef>
                <a:spcPts val="600"/>
              </a:spcBef>
              <a:spcAft>
                <a:spcPts val="0"/>
              </a:spcAft>
            </a:pPr>
            <a:r>
              <a:rPr lang="nl-NL" sz="1800">
                <a:latin typeface="Aptos" panose="020B0004020202020204" pitchFamily="34" charset="0"/>
              </a:rPr>
              <a:t>De heer P. Drenth, gedeputeerde </a:t>
            </a:r>
            <a:r>
              <a:rPr lang="nl-NL" sz="1800" b="1">
                <a:latin typeface="Aptos" panose="020B0004020202020204" pitchFamily="34" charset="0"/>
              </a:rPr>
              <a:t>provincie Gelderland</a:t>
            </a:r>
            <a:r>
              <a:rPr lang="nl-NL" sz="1800">
                <a:latin typeface="Aptos" panose="020B0004020202020204" pitchFamily="34" charset="0"/>
              </a:rPr>
              <a:t> (voorzitter)</a:t>
            </a:r>
            <a:endParaRPr lang="nl-NL" sz="1800"/>
          </a:p>
        </p:txBody>
      </p:sp>
      <p:sp>
        <p:nvSpPr>
          <p:cNvPr id="3" name="Titel 2">
            <a:extLst>
              <a:ext uri="{FF2B5EF4-FFF2-40B4-BE49-F238E27FC236}">
                <a16:creationId xmlns:a16="http://schemas.microsoft.com/office/drawing/2014/main" id="{C276A0C3-7D3C-08AA-0AFA-06829D2B12C8}"/>
              </a:ext>
            </a:extLst>
          </p:cNvPr>
          <p:cNvSpPr>
            <a:spLocks noGrp="1"/>
          </p:cNvSpPr>
          <p:nvPr>
            <p:ph type="title"/>
          </p:nvPr>
        </p:nvSpPr>
        <p:spPr>
          <a:xfrm>
            <a:off x="573088" y="400000"/>
            <a:ext cx="8366000" cy="520000"/>
          </a:xfrm>
        </p:spPr>
        <p:txBody>
          <a:bodyPr lIns="0" tIns="45720" rIns="0" bIns="45720" anchor="ctr"/>
          <a:lstStyle/>
          <a:p>
            <a:r>
              <a:rPr lang="nl-NL" sz="2800">
                <a:latin typeface="Aptos" panose="020B0004020202020204" pitchFamily="34" charset="0"/>
              </a:rPr>
              <a:t>Stuurgroep Gelders bibliotheekwerk</a:t>
            </a:r>
          </a:p>
        </p:txBody>
      </p:sp>
      <p:sp>
        <p:nvSpPr>
          <p:cNvPr id="5" name="Date Placeholder 3">
            <a:extLst>
              <a:ext uri="{FF2B5EF4-FFF2-40B4-BE49-F238E27FC236}">
                <a16:creationId xmlns:a16="http://schemas.microsoft.com/office/drawing/2014/main" id="{E30562FC-EFF9-8966-B6E5-3C33B5E97D7F}"/>
              </a:ext>
            </a:extLst>
          </p:cNvPr>
          <p:cNvSpPr>
            <a:spLocks noGrp="1"/>
          </p:cNvSpPr>
          <p:nvPr>
            <p:ph type="dt" sz="half" idx="16"/>
          </p:nvPr>
        </p:nvSpPr>
        <p:spPr>
          <a:xfrm>
            <a:off x="573088" y="6356350"/>
            <a:ext cx="3541712" cy="365125"/>
          </a:xfrm>
        </p:spPr>
        <p:txBody>
          <a:bodyPr lIns="0" rIns="0"/>
          <a:lstStyle>
            <a:lvl1pPr>
              <a:defRPr>
                <a:solidFill>
                  <a:srgbClr val="1B143C"/>
                </a:solidFill>
                <a:latin typeface="Aptos" panose="020B0004020202020204" pitchFamily="34" charset="0"/>
              </a:defRPr>
            </a:lvl1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Oktober 2026</a:t>
            </a:r>
            <a:endParaRPr kumimoji="0" lang="en-US" sz="1200" b="0" i="0" u="none" strike="noStrike" kern="1200" cap="none" spc="0" normalizeH="0" baseline="0" noProof="0">
              <a:ln>
                <a:noFill/>
              </a:ln>
              <a:solidFill>
                <a:srgbClr val="1B143C"/>
              </a:solidFill>
              <a:effectLst/>
              <a:uLnTx/>
              <a:uFillTx/>
              <a:latin typeface="Aptos" panose="020B0004020202020204" pitchFamily="34" charset="0"/>
              <a:ea typeface="MS PGothic" charset="0"/>
            </a:endParaRPr>
          </a:p>
        </p:txBody>
      </p:sp>
    </p:spTree>
    <p:extLst>
      <p:ext uri="{BB962C8B-B14F-4D97-AF65-F5344CB8AC3E}">
        <p14:creationId xmlns:p14="http://schemas.microsoft.com/office/powerpoint/2010/main" val="2561801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6EB4F7BC-D2BF-F563-B247-29326620623B}"/>
              </a:ext>
            </a:extLst>
          </p:cNvPr>
          <p:cNvSpPr>
            <a:spLocks noGrp="1"/>
          </p:cNvSpPr>
          <p:nvPr>
            <p:ph type="title"/>
          </p:nvPr>
        </p:nvSpPr>
        <p:spPr>
          <a:xfrm>
            <a:off x="573088" y="400000"/>
            <a:ext cx="8366000" cy="520000"/>
          </a:xfrm>
        </p:spPr>
        <p:txBody>
          <a:bodyPr lIns="0" tIns="45720" rIns="0" bIns="45720" anchor="ctr"/>
          <a:lstStyle/>
          <a:p>
            <a:r>
              <a:rPr lang="nl-NL" sz="2800">
                <a:latin typeface="Aptos" panose="020B0004020202020204" pitchFamily="34" charset="0"/>
              </a:rPr>
              <a:t>Inhoudsopgave</a:t>
            </a:r>
          </a:p>
        </p:txBody>
      </p:sp>
      <p:graphicFrame>
        <p:nvGraphicFramePr>
          <p:cNvPr id="13" name="Tijdelijke aanduiding voor inhoud 1">
            <a:extLst>
              <a:ext uri="{FF2B5EF4-FFF2-40B4-BE49-F238E27FC236}">
                <a16:creationId xmlns:a16="http://schemas.microsoft.com/office/drawing/2014/main" id="{DF488238-1383-1517-4A54-5B42B95A6339}"/>
              </a:ext>
            </a:extLst>
          </p:cNvPr>
          <p:cNvGraphicFramePr>
            <a:graphicFrameLocks noGrp="1"/>
          </p:cNvGraphicFramePr>
          <p:nvPr>
            <p:ph sz="quarter" idx="14"/>
          </p:nvPr>
        </p:nvGraphicFramePr>
        <p:xfrm>
          <a:off x="573088" y="1930400"/>
          <a:ext cx="8008937" cy="4195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a:extLst>
              <a:ext uri="{FF2B5EF4-FFF2-40B4-BE49-F238E27FC236}">
                <a16:creationId xmlns:a16="http://schemas.microsoft.com/office/drawing/2014/main" id="{B1D2B0B0-F44D-F04E-58AF-4F888EDBFDC8}"/>
              </a:ext>
            </a:extLst>
          </p:cNvPr>
          <p:cNvSpPr>
            <a:spLocks noGrp="1"/>
          </p:cNvSpPr>
          <p:nvPr>
            <p:ph type="dt" sz="half" idx="16"/>
          </p:nvPr>
        </p:nvSpPr>
        <p:spPr>
          <a:xfrm>
            <a:off x="573088" y="6356350"/>
            <a:ext cx="3541712" cy="365125"/>
          </a:xfrm>
        </p:spPr>
        <p:txBody>
          <a:bodyPr lIns="0" rIns="0"/>
          <a:lstStyle>
            <a:lvl1pPr>
              <a:defRPr>
                <a:solidFill>
                  <a:srgbClr val="1B143C"/>
                </a:solidFill>
                <a:latin typeface="Aptos" panose="020B0004020202020204" pitchFamily="34" charset="0"/>
              </a:defRPr>
            </a:lvl1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Oktober 2026</a:t>
            </a:r>
            <a:endParaRPr kumimoji="0" lang="en-US" sz="1200" b="0" i="0" u="none" strike="noStrike" kern="1200" cap="none" spc="0" normalizeH="0" baseline="0" noProof="0">
              <a:ln>
                <a:noFill/>
              </a:ln>
              <a:solidFill>
                <a:srgbClr val="1B143C"/>
              </a:solidFill>
              <a:effectLst/>
              <a:uLnTx/>
              <a:uFillTx/>
              <a:latin typeface="Aptos" panose="020B0004020202020204" pitchFamily="34" charset="0"/>
              <a:ea typeface="MS PGothic" charset="0"/>
            </a:endParaRPr>
          </a:p>
        </p:txBody>
      </p:sp>
    </p:spTree>
    <p:extLst>
      <p:ext uri="{BB962C8B-B14F-4D97-AF65-F5344CB8AC3E}">
        <p14:creationId xmlns:p14="http://schemas.microsoft.com/office/powerpoint/2010/main" val="677256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A4AFA9-E2D1-E12B-647B-8DEBC9430764}"/>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0C399062-2167-B69E-D47A-F344056DE79A}"/>
              </a:ext>
            </a:extLst>
          </p:cNvPr>
          <p:cNvSpPr>
            <a:spLocks noGrp="1"/>
          </p:cNvSpPr>
          <p:nvPr>
            <p:ph sz="quarter" idx="14"/>
          </p:nvPr>
        </p:nvSpPr>
        <p:spPr>
          <a:xfrm>
            <a:off x="573088" y="1300000"/>
            <a:ext cx="8008937" cy="4750000"/>
          </a:xfrm>
        </p:spPr>
        <p:txBody>
          <a:bodyPr/>
          <a:lstStyle/>
          <a:p>
            <a:pPr>
              <a:lnSpc>
                <a:spcPct val="100000"/>
              </a:lnSpc>
              <a:spcBef>
                <a:spcPts val="0"/>
              </a:spcBef>
              <a:spcAft>
                <a:spcPts val="0"/>
              </a:spcAft>
            </a:pPr>
            <a:r>
              <a:rPr lang="nl-NL" sz="1800" dirty="0">
                <a:latin typeface="Aptos" panose="020B0004020202020204" pitchFamily="34" charset="0"/>
              </a:rPr>
              <a:t>De wet wordt gewijzigd en uitgebreid. Doel: brede versterking van het bibliotheekwerk</a:t>
            </a:r>
            <a:endParaRPr lang="nl-NL" sz="1800"/>
          </a:p>
          <a:p>
            <a:pPr>
              <a:lnSpc>
                <a:spcPct val="100000"/>
              </a:lnSpc>
              <a:spcBef>
                <a:spcPts val="600"/>
              </a:spcBef>
              <a:spcAft>
                <a:spcPts val="0"/>
              </a:spcAft>
            </a:pPr>
            <a:r>
              <a:rPr lang="nl-NL" sz="1800" dirty="0">
                <a:latin typeface="Aptos" panose="020B0004020202020204" pitchFamily="34" charset="0"/>
              </a:rPr>
              <a:t>Zorgplicht provincie:</a:t>
            </a:r>
            <a:endParaRPr lang="nl-NL" sz="1800"/>
          </a:p>
          <a:p>
            <a:pPr lvl="1">
              <a:lnSpc>
                <a:spcPct val="100000"/>
              </a:lnSpc>
              <a:spcBef>
                <a:spcPts val="300"/>
              </a:spcBef>
              <a:spcAft>
                <a:spcPts val="0"/>
              </a:spcAft>
            </a:pPr>
            <a:r>
              <a:rPr lang="nl-NL" sz="1600" dirty="0">
                <a:latin typeface="Aptos" panose="020B0004020202020204" pitchFamily="34" charset="0"/>
              </a:rPr>
              <a:t>Bekostigen provinciale ondersteuningsinstelling (POI). In Gelderland is dat Rijnbrink</a:t>
            </a:r>
            <a:endParaRPr lang="nl-NL" sz="1600"/>
          </a:p>
          <a:p>
            <a:pPr>
              <a:lnSpc>
                <a:spcPct val="100000"/>
              </a:lnSpc>
              <a:spcBef>
                <a:spcPts val="600"/>
              </a:spcBef>
              <a:spcAft>
                <a:spcPts val="0"/>
              </a:spcAft>
            </a:pPr>
            <a:r>
              <a:rPr lang="nl-NL" sz="1800" dirty="0">
                <a:latin typeface="Aptos" panose="020B0004020202020204" pitchFamily="34" charset="0"/>
              </a:rPr>
              <a:t>Zorgplicht gemeenten:</a:t>
            </a:r>
            <a:endParaRPr lang="nl-NL" sz="1800"/>
          </a:p>
          <a:p>
            <a:pPr lvl="1">
              <a:lnSpc>
                <a:spcPct val="100000"/>
              </a:lnSpc>
              <a:spcBef>
                <a:spcPts val="300"/>
              </a:spcBef>
              <a:spcAft>
                <a:spcPts val="0"/>
              </a:spcAft>
            </a:pPr>
            <a:r>
              <a:rPr lang="nl-NL" sz="1600" dirty="0">
                <a:latin typeface="Aptos" panose="020B0004020202020204" pitchFamily="34" charset="0"/>
              </a:rPr>
              <a:t>Bekostigen passend en toegankelijk bibliotheekwerk</a:t>
            </a:r>
            <a:endParaRPr lang="nl-NL" sz="1600"/>
          </a:p>
          <a:p>
            <a:pPr lvl="1">
              <a:lnSpc>
                <a:spcPct val="100000"/>
              </a:lnSpc>
              <a:spcBef>
                <a:spcPts val="300"/>
              </a:spcBef>
              <a:spcAft>
                <a:spcPts val="0"/>
              </a:spcAft>
            </a:pPr>
            <a:r>
              <a:rPr lang="nl-NL" sz="1600" dirty="0">
                <a:latin typeface="Aptos" panose="020B0004020202020204" pitchFamily="34" charset="0"/>
              </a:rPr>
              <a:t>Vaststellen van een gemeentelijk meerjarenplan</a:t>
            </a:r>
            <a:endParaRPr lang="nl-NL" sz="1600"/>
          </a:p>
          <a:p>
            <a:pPr>
              <a:lnSpc>
                <a:spcPct val="100000"/>
              </a:lnSpc>
              <a:spcBef>
                <a:spcPts val="600"/>
              </a:spcBef>
              <a:spcAft>
                <a:spcPts val="0"/>
              </a:spcAft>
            </a:pPr>
            <a:r>
              <a:rPr lang="nl-NL" sz="1800" dirty="0">
                <a:latin typeface="Aptos" panose="020B0004020202020204" pitchFamily="34" charset="0"/>
              </a:rPr>
              <a:t>Provincie oefent interbestuurlijk toezicht (IBT) uit op de zorgplicht van gemeenten</a:t>
            </a:r>
            <a:endParaRPr lang="nl-NL" sz="1800"/>
          </a:p>
          <a:p>
            <a:pPr>
              <a:lnSpc>
                <a:spcPct val="100000"/>
              </a:lnSpc>
              <a:spcBef>
                <a:spcPts val="600"/>
              </a:spcBef>
              <a:spcAft>
                <a:spcPts val="0"/>
              </a:spcAft>
            </a:pPr>
            <a:r>
              <a:rPr lang="nl-NL" sz="1800" dirty="0">
                <a:latin typeface="Aptos" panose="020B0004020202020204" pitchFamily="34" charset="0"/>
              </a:rPr>
              <a:t>Inwerkingtreding naar verwachting op 1 juni 2027. Eerste meerjarenplan uiterlijk 1 juni 2028 aanleveren bij provincie</a:t>
            </a:r>
            <a:endParaRPr lang="nl-NL" sz="1800"/>
          </a:p>
        </p:txBody>
      </p:sp>
      <p:sp>
        <p:nvSpPr>
          <p:cNvPr id="3" name="Titel 2">
            <a:extLst>
              <a:ext uri="{FF2B5EF4-FFF2-40B4-BE49-F238E27FC236}">
                <a16:creationId xmlns:a16="http://schemas.microsoft.com/office/drawing/2014/main" id="{DB825DA4-65C0-ACB1-79E0-18A33948931D}"/>
              </a:ext>
            </a:extLst>
          </p:cNvPr>
          <p:cNvSpPr>
            <a:spLocks noGrp="1"/>
          </p:cNvSpPr>
          <p:nvPr>
            <p:ph type="title"/>
          </p:nvPr>
        </p:nvSpPr>
        <p:spPr>
          <a:xfrm>
            <a:off x="573088" y="400000"/>
            <a:ext cx="8366000" cy="520000"/>
          </a:xfrm>
        </p:spPr>
        <p:txBody>
          <a:bodyPr lIns="0" tIns="45720" rIns="0" bIns="45720" anchor="ctr"/>
          <a:lstStyle/>
          <a:p>
            <a:r>
              <a:rPr lang="nl-NL" sz="2800">
                <a:latin typeface="Aptos" panose="020B0004020202020204" pitchFamily="34" charset="0"/>
              </a:rPr>
              <a:t>1. Wet en stelsel: gewijzigde Wsob</a:t>
            </a:r>
          </a:p>
        </p:txBody>
      </p:sp>
      <p:sp>
        <p:nvSpPr>
          <p:cNvPr id="5" name="Date Placeholder 3">
            <a:extLst>
              <a:ext uri="{FF2B5EF4-FFF2-40B4-BE49-F238E27FC236}">
                <a16:creationId xmlns:a16="http://schemas.microsoft.com/office/drawing/2014/main" id="{0FFEF539-9305-FC1A-4F0A-BE25C7BA6338}"/>
              </a:ext>
            </a:extLst>
          </p:cNvPr>
          <p:cNvSpPr>
            <a:spLocks noGrp="1"/>
          </p:cNvSpPr>
          <p:nvPr>
            <p:ph type="dt" sz="half" idx="16"/>
          </p:nvPr>
        </p:nvSpPr>
        <p:spPr>
          <a:xfrm>
            <a:off x="573088" y="6356350"/>
            <a:ext cx="3541712" cy="365125"/>
          </a:xfrm>
        </p:spPr>
        <p:txBody>
          <a:bodyPr lIns="0" rIns="0"/>
          <a:lstStyle>
            <a:lvl1pPr>
              <a:defRPr>
                <a:solidFill>
                  <a:srgbClr val="1B143C"/>
                </a:solidFill>
                <a:latin typeface="Aptos" panose="020B0004020202020204" pitchFamily="34" charset="0"/>
              </a:defRPr>
            </a:lvl1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Oktober 2026</a:t>
            </a:r>
            <a:endParaRPr kumimoji="0" lang="en-US" sz="1200" b="0" i="0" u="none" strike="noStrike" kern="1200" cap="none" spc="0" normalizeH="0" baseline="0" noProof="0">
              <a:ln>
                <a:noFill/>
              </a:ln>
              <a:solidFill>
                <a:srgbClr val="1B143C"/>
              </a:solidFill>
              <a:effectLst/>
              <a:uLnTx/>
              <a:uFillTx/>
              <a:latin typeface="Aptos" panose="020B0004020202020204" pitchFamily="34" charset="0"/>
              <a:ea typeface="MS PGothic" charset="0"/>
            </a:endParaRPr>
          </a:p>
        </p:txBody>
      </p:sp>
    </p:spTree>
    <p:extLst>
      <p:ext uri="{BB962C8B-B14F-4D97-AF65-F5344CB8AC3E}">
        <p14:creationId xmlns:p14="http://schemas.microsoft.com/office/powerpoint/2010/main" val="33468168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1CCF94-954F-AAEC-F52C-A563B032FA66}"/>
              </a:ext>
            </a:extLst>
          </p:cNvPr>
          <p:cNvSpPr>
            <a:spLocks noGrp="1"/>
          </p:cNvSpPr>
          <p:nvPr>
            <p:ph type="title"/>
          </p:nvPr>
        </p:nvSpPr>
        <p:spPr>
          <a:xfrm>
            <a:off x="573088" y="400000"/>
            <a:ext cx="8366000" cy="520000"/>
          </a:xfrm>
        </p:spPr>
        <p:txBody>
          <a:bodyPr lIns="0" tIns="45720" rIns="0" bIns="45720" anchor="ctr"/>
          <a:lstStyle/>
          <a:p>
            <a:r>
              <a:rPr kumimoji="0" lang="nl-NL" sz="2800" b="0" i="0" u="none" strike="noStrike" kern="1200" cap="none" spc="0" normalizeH="0" baseline="0" noProof="0">
                <a:ln>
                  <a:noFill/>
                </a:ln>
                <a:solidFill>
                  <a:srgbClr val="1B143C"/>
                </a:solidFill>
                <a:effectLst/>
                <a:uLnTx/>
                <a:uFillTx/>
                <a:latin typeface="Aptos" panose="020B0004020202020204" pitchFamily="34" charset="0"/>
                <a:ea typeface="MS PGothic" charset="0"/>
              </a:rPr>
              <a:t>1. Wet en stelsel: toekomstig bibliotheekstelsel</a:t>
            </a:r>
            <a:endParaRPr lang="nl-NL" sz="2800"/>
          </a:p>
        </p:txBody>
      </p:sp>
      <p:pic>
        <p:nvPicPr>
          <p:cNvPr id="66" name="Afbeelding 65">
            <a:extLst>
              <a:ext uri="{FF2B5EF4-FFF2-40B4-BE49-F238E27FC236}">
                <a16:creationId xmlns:a16="http://schemas.microsoft.com/office/drawing/2014/main" id="{12B70158-AEDE-5454-518B-EAFDA05B67B0}"/>
              </a:ext>
            </a:extLst>
          </p:cNvPr>
          <p:cNvPicPr>
            <a:picLocks noChangeAspect="1"/>
          </p:cNvPicPr>
          <p:nvPr/>
        </p:nvPicPr>
        <p:blipFill>
          <a:blip r:embed="rId3"/>
          <a:stretch>
            <a:fillRect/>
          </a:stretch>
        </p:blipFill>
        <p:spPr>
          <a:xfrm>
            <a:off x="447040" y="1710121"/>
            <a:ext cx="8260080" cy="3951227"/>
          </a:xfrm>
          <a:prstGeom prst="rect">
            <a:avLst/>
          </a:prstGeom>
        </p:spPr>
      </p:pic>
      <p:sp>
        <p:nvSpPr>
          <p:cNvPr id="67" name="Date Placeholder 3">
            <a:extLst>
              <a:ext uri="{FF2B5EF4-FFF2-40B4-BE49-F238E27FC236}">
                <a16:creationId xmlns:a16="http://schemas.microsoft.com/office/drawing/2014/main" id="{8A611F79-8B81-4CB2-9420-712DBCDC7DE0}"/>
              </a:ext>
            </a:extLst>
          </p:cNvPr>
          <p:cNvSpPr txBox="1">
            <a:spLocks/>
          </p:cNvSpPr>
          <p:nvPr/>
        </p:nvSpPr>
        <p:spPr>
          <a:xfrm>
            <a:off x="573088" y="6356350"/>
            <a:ext cx="3541712" cy="365125"/>
          </a:xfrm>
          <a:prstGeom prst="rect">
            <a:avLst/>
          </a:prstGeom>
        </p:spPr>
        <p:txBody>
          <a:bodyPr vert="horz" wrap="square" lIns="0" tIns="45720" rIns="0" bIns="45720" numCol="1" anchor="ctr" anchorCtr="0" compatLnSpc="1">
            <a:prstTxWarp prst="textNoShape">
              <a:avLst/>
            </a:prstTxWarp>
          </a:bodyPr>
          <a:lstStyle>
            <a:defPPr>
              <a:defRPr lang="en-US"/>
            </a:defPPr>
            <a:lvl1pPr algn="r" defTabSz="457200" rtl="0" fontAlgn="base">
              <a:spcBef>
                <a:spcPct val="0"/>
              </a:spcBef>
              <a:spcAft>
                <a:spcPct val="0"/>
              </a:spcAft>
              <a:defRPr sz="1200" kern="1200">
                <a:solidFill>
                  <a:srgbClr val="1B143C"/>
                </a:solidFill>
                <a:latin typeface="Aptos" panose="020B0004020202020204" pitchFamily="34" charset="0"/>
                <a:ea typeface="MS PGothic" charset="0"/>
                <a:cs typeface="MS PGothic" charset="0"/>
              </a:defRPr>
            </a:lvl1pPr>
            <a:lvl2pPr marL="457200" algn="l" defTabSz="457200" rtl="0" fontAlgn="base">
              <a:spcBef>
                <a:spcPct val="0"/>
              </a:spcBef>
              <a:spcAft>
                <a:spcPct val="0"/>
              </a:spcAft>
              <a:defRPr sz="2400" kern="1200">
                <a:solidFill>
                  <a:schemeClr val="tx1"/>
                </a:solidFill>
                <a:latin typeface="Calibri" charset="0"/>
                <a:ea typeface="MS PGothic" charset="0"/>
                <a:cs typeface="MS PGothic" charset="0"/>
              </a:defRPr>
            </a:lvl2pPr>
            <a:lvl3pPr marL="914400" algn="l" defTabSz="457200" rtl="0" fontAlgn="base">
              <a:spcBef>
                <a:spcPct val="0"/>
              </a:spcBef>
              <a:spcAft>
                <a:spcPct val="0"/>
              </a:spcAft>
              <a:defRPr sz="2400" kern="1200">
                <a:solidFill>
                  <a:schemeClr val="tx1"/>
                </a:solidFill>
                <a:latin typeface="Calibri" charset="0"/>
                <a:ea typeface="MS PGothic" charset="0"/>
                <a:cs typeface="MS PGothic" charset="0"/>
              </a:defRPr>
            </a:lvl3pPr>
            <a:lvl4pPr marL="1371600" algn="l" defTabSz="457200" rtl="0" fontAlgn="base">
              <a:spcBef>
                <a:spcPct val="0"/>
              </a:spcBef>
              <a:spcAft>
                <a:spcPct val="0"/>
              </a:spcAft>
              <a:defRPr sz="2400" kern="1200">
                <a:solidFill>
                  <a:schemeClr val="tx1"/>
                </a:solidFill>
                <a:latin typeface="Calibri" charset="0"/>
                <a:ea typeface="MS PGothic" charset="0"/>
                <a:cs typeface="MS PGothic" charset="0"/>
              </a:defRPr>
            </a:lvl4pPr>
            <a:lvl5pPr marL="1828800" algn="l" defTabSz="457200" rtl="0" fontAlgn="base">
              <a:spcBef>
                <a:spcPct val="0"/>
              </a:spcBef>
              <a:spcAft>
                <a:spcPct val="0"/>
              </a:spcAft>
              <a:defRPr sz="2400" kern="1200">
                <a:solidFill>
                  <a:schemeClr val="tx1"/>
                </a:solidFill>
                <a:latin typeface="Calibri" charset="0"/>
                <a:ea typeface="MS PGothic" charset="0"/>
                <a:cs typeface="MS PGothic" charset="0"/>
              </a:defRPr>
            </a:lvl5pPr>
            <a:lvl6pPr marL="2286000" algn="l" defTabSz="457200" rtl="0" eaLnBrk="1" latinLnBrk="0" hangingPunct="1">
              <a:defRPr sz="2400" kern="1200">
                <a:solidFill>
                  <a:schemeClr val="tx1"/>
                </a:solidFill>
                <a:latin typeface="Calibri" charset="0"/>
                <a:ea typeface="MS PGothic" charset="0"/>
                <a:cs typeface="MS PGothic" charset="0"/>
              </a:defRPr>
            </a:lvl6pPr>
            <a:lvl7pPr marL="2743200" algn="l" defTabSz="457200" rtl="0" eaLnBrk="1" latinLnBrk="0" hangingPunct="1">
              <a:defRPr sz="2400" kern="1200">
                <a:solidFill>
                  <a:schemeClr val="tx1"/>
                </a:solidFill>
                <a:latin typeface="Calibri" charset="0"/>
                <a:ea typeface="MS PGothic" charset="0"/>
                <a:cs typeface="MS PGothic" charset="0"/>
              </a:defRPr>
            </a:lvl7pPr>
            <a:lvl8pPr marL="3200400" algn="l" defTabSz="457200" rtl="0" eaLnBrk="1" latinLnBrk="0" hangingPunct="1">
              <a:defRPr sz="2400" kern="1200">
                <a:solidFill>
                  <a:schemeClr val="tx1"/>
                </a:solidFill>
                <a:latin typeface="Calibri" charset="0"/>
                <a:ea typeface="MS PGothic" charset="0"/>
                <a:cs typeface="MS PGothic" charset="0"/>
              </a:defRPr>
            </a:lvl8pPr>
            <a:lvl9pPr marL="3657600" algn="l" defTabSz="457200" rtl="0" eaLnBrk="1" latinLnBrk="0" hangingPunct="1">
              <a:defRPr sz="2400" kern="1200">
                <a:solidFill>
                  <a:schemeClr val="tx1"/>
                </a:solidFill>
                <a:latin typeface="Calibri" charset="0"/>
                <a:ea typeface="MS PGothic" charset="0"/>
                <a:cs typeface="MS PGothic"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Oktober 2026</a:t>
            </a:r>
            <a:endParaRPr kumimoji="0" lang="en-US" sz="1200" b="0" i="0" u="none" strike="noStrike" kern="1200" cap="none" spc="0" normalizeH="0" baseline="0" noProof="0">
              <a:ln>
                <a:noFill/>
              </a:ln>
              <a:solidFill>
                <a:srgbClr val="1B143C"/>
              </a:solidFill>
              <a:effectLst/>
              <a:uLnTx/>
              <a:uFillTx/>
              <a:latin typeface="Aptos" panose="020B0004020202020204" pitchFamily="34" charset="0"/>
              <a:ea typeface="MS PGothic" charset="0"/>
            </a:endParaRPr>
          </a:p>
        </p:txBody>
      </p:sp>
    </p:spTree>
    <p:extLst>
      <p:ext uri="{BB962C8B-B14F-4D97-AF65-F5344CB8AC3E}">
        <p14:creationId xmlns:p14="http://schemas.microsoft.com/office/powerpoint/2010/main" val="16999687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6FB3B0-D9CC-3B21-0CDE-815877A0A45D}"/>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4471ECBB-12C3-634C-E439-5F917C668427}"/>
              </a:ext>
            </a:extLst>
          </p:cNvPr>
          <p:cNvSpPr>
            <a:spLocks noGrp="1"/>
          </p:cNvSpPr>
          <p:nvPr>
            <p:ph sz="quarter" idx="14"/>
          </p:nvPr>
        </p:nvSpPr>
        <p:spPr>
          <a:xfrm>
            <a:off x="573088" y="1300000"/>
            <a:ext cx="8008937" cy="4750000"/>
          </a:xfrm>
        </p:spPr>
        <p:txBody>
          <a:bodyPr/>
          <a:lstStyle/>
          <a:p>
            <a:pPr>
              <a:lnSpc>
                <a:spcPct val="100000"/>
              </a:lnSpc>
              <a:spcBef>
                <a:spcPts val="0"/>
              </a:spcBef>
              <a:spcAft>
                <a:spcPts val="0"/>
              </a:spcAft>
            </a:pPr>
            <a:r>
              <a:rPr lang="nl-NL" sz="1800" dirty="0">
                <a:latin typeface="Aptos" panose="020B0004020202020204" pitchFamily="34" charset="0"/>
              </a:rPr>
              <a:t>Alle 51 gemeenten dragen (mede) bij aan goede bibliotheekvoorzieningen. Veel gemeenten financieren gezamenlijk een bibliotheekorganisatie.</a:t>
            </a:r>
            <a:endParaRPr lang="nl-NL" sz="1800"/>
          </a:p>
          <a:p>
            <a:pPr>
              <a:lnSpc>
                <a:spcPct val="100000"/>
              </a:lnSpc>
              <a:spcBef>
                <a:spcPts val="600"/>
              </a:spcBef>
              <a:spcAft>
                <a:spcPts val="0"/>
              </a:spcAft>
            </a:pPr>
            <a:r>
              <a:rPr lang="nl-NL" sz="1800" dirty="0">
                <a:latin typeface="Aptos" panose="020B0004020202020204" pitchFamily="34" charset="0"/>
              </a:rPr>
              <a:t>18 bibliotheekorganisaties, verenigd in de Samenwerkende Gelderse Bibliotheken (SGB)</a:t>
            </a:r>
            <a:endParaRPr lang="nl-NL" sz="1800"/>
          </a:p>
          <a:p>
            <a:pPr>
              <a:lnSpc>
                <a:spcPct val="100000"/>
              </a:lnSpc>
              <a:spcBef>
                <a:spcPts val="600"/>
              </a:spcBef>
              <a:spcAft>
                <a:spcPts val="0"/>
              </a:spcAft>
            </a:pPr>
            <a:r>
              <a:rPr lang="nl-NL" sz="1800" dirty="0">
                <a:latin typeface="Aptos" panose="020B0004020202020204" pitchFamily="34" charset="0"/>
              </a:rPr>
              <a:t>193 vestigingen, servicepunten, afhaalpunten, bibliobushaltes en zelfbedieningslocaties</a:t>
            </a:r>
            <a:endParaRPr lang="nl-NL" sz="1800"/>
          </a:p>
          <a:p>
            <a:pPr>
              <a:lnSpc>
                <a:spcPct val="100000"/>
              </a:lnSpc>
              <a:spcBef>
                <a:spcPts val="600"/>
              </a:spcBef>
              <a:spcAft>
                <a:spcPts val="0"/>
              </a:spcAft>
            </a:pPr>
            <a:r>
              <a:rPr lang="nl-NL" sz="1800" dirty="0">
                <a:latin typeface="Aptos" panose="020B0004020202020204" pitchFamily="34" charset="0"/>
              </a:rPr>
              <a:t>7,3 miljoen bezoeken per jaar: de </a:t>
            </a:r>
            <a:r>
              <a:rPr lang="nl-NL" sz="1800" b="1" dirty="0">
                <a:latin typeface="Aptos" panose="020B0004020202020204" pitchFamily="34" charset="0"/>
              </a:rPr>
              <a:t>meest bezochte</a:t>
            </a:r>
            <a:r>
              <a:rPr lang="nl-NL" sz="1800" dirty="0">
                <a:latin typeface="Aptos" panose="020B0004020202020204" pitchFamily="34" charset="0"/>
              </a:rPr>
              <a:t> maatschappelijke en culturele instellingen van Gelderland!</a:t>
            </a:r>
            <a:endParaRPr lang="nl-NL" sz="1800"/>
          </a:p>
        </p:txBody>
      </p:sp>
      <p:sp>
        <p:nvSpPr>
          <p:cNvPr id="3" name="Titel 2">
            <a:extLst>
              <a:ext uri="{FF2B5EF4-FFF2-40B4-BE49-F238E27FC236}">
                <a16:creationId xmlns:a16="http://schemas.microsoft.com/office/drawing/2014/main" id="{2B073FDC-271B-166F-83A6-70C5C518790E}"/>
              </a:ext>
            </a:extLst>
          </p:cNvPr>
          <p:cNvSpPr>
            <a:spLocks noGrp="1"/>
          </p:cNvSpPr>
          <p:nvPr>
            <p:ph type="title"/>
          </p:nvPr>
        </p:nvSpPr>
        <p:spPr>
          <a:xfrm>
            <a:off x="573088" y="400000"/>
            <a:ext cx="8366000" cy="520000"/>
          </a:xfrm>
        </p:spPr>
        <p:txBody>
          <a:bodyPr lIns="0" tIns="45720" rIns="0" bIns="45720" anchor="ctr"/>
          <a:lstStyle/>
          <a:p>
            <a:r>
              <a:rPr lang="nl-NL" sz="2800">
                <a:latin typeface="Aptos" panose="020B0004020202020204" pitchFamily="34" charset="0"/>
              </a:rPr>
              <a:t>2. Startsituatie: ons netwerk in cijfers</a:t>
            </a:r>
          </a:p>
        </p:txBody>
      </p:sp>
      <p:sp>
        <p:nvSpPr>
          <p:cNvPr id="5" name="Date Placeholder 3">
            <a:extLst>
              <a:ext uri="{FF2B5EF4-FFF2-40B4-BE49-F238E27FC236}">
                <a16:creationId xmlns:a16="http://schemas.microsoft.com/office/drawing/2014/main" id="{9EF5CD27-4212-9DFF-EF6C-A8BE2FD2AE80}"/>
              </a:ext>
            </a:extLst>
          </p:cNvPr>
          <p:cNvSpPr>
            <a:spLocks noGrp="1"/>
          </p:cNvSpPr>
          <p:nvPr>
            <p:ph type="dt" sz="half" idx="16"/>
          </p:nvPr>
        </p:nvSpPr>
        <p:spPr>
          <a:xfrm>
            <a:off x="573088" y="6356350"/>
            <a:ext cx="3541712" cy="365125"/>
          </a:xfrm>
        </p:spPr>
        <p:txBody>
          <a:bodyPr lIns="0" rIns="0"/>
          <a:lstStyle>
            <a:lvl1pPr>
              <a:defRPr>
                <a:solidFill>
                  <a:srgbClr val="1B143C"/>
                </a:solidFill>
                <a:latin typeface="Aptos" panose="020B0004020202020204" pitchFamily="34" charset="0"/>
              </a:defRPr>
            </a:lvl1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Oktober 2026</a:t>
            </a:r>
            <a:endParaRPr kumimoji="0" lang="en-US" sz="1200" b="0" i="0" u="none" strike="noStrike" kern="1200" cap="none" spc="0" normalizeH="0" baseline="0" noProof="0">
              <a:ln>
                <a:noFill/>
              </a:ln>
              <a:solidFill>
                <a:srgbClr val="1B143C"/>
              </a:solidFill>
              <a:effectLst/>
              <a:uLnTx/>
              <a:uFillTx/>
              <a:latin typeface="Aptos" panose="020B0004020202020204" pitchFamily="34" charset="0"/>
              <a:ea typeface="MS PGothic" charset="0"/>
            </a:endParaRPr>
          </a:p>
        </p:txBody>
      </p:sp>
    </p:spTree>
    <p:extLst>
      <p:ext uri="{BB962C8B-B14F-4D97-AF65-F5344CB8AC3E}">
        <p14:creationId xmlns:p14="http://schemas.microsoft.com/office/powerpoint/2010/main" val="9408512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9C2E0-3EC7-99B8-E535-AD7F5BD3C361}"/>
            </a:ext>
          </a:extLst>
        </p:cNvPr>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7C4C8696-3587-A22A-B833-B845B7CCB7CA}"/>
              </a:ext>
            </a:extLst>
          </p:cNvPr>
          <p:cNvSpPr>
            <a:spLocks noGrp="1"/>
          </p:cNvSpPr>
          <p:nvPr>
            <p:ph sz="quarter" idx="14"/>
          </p:nvPr>
        </p:nvSpPr>
        <p:spPr>
          <a:xfrm>
            <a:off x="573088" y="1300000"/>
            <a:ext cx="8008937" cy="4750000"/>
          </a:xfrm>
        </p:spPr>
        <p:txBody>
          <a:bodyPr/>
          <a:lstStyle/>
          <a:p>
            <a:pPr>
              <a:lnSpc>
                <a:spcPct val="100000"/>
              </a:lnSpc>
              <a:spcBef>
                <a:spcPts val="0"/>
              </a:spcBef>
              <a:spcAft>
                <a:spcPts val="0"/>
              </a:spcAft>
            </a:pPr>
            <a:r>
              <a:rPr lang="nl-NL" sz="1800" dirty="0">
                <a:latin typeface="Aptos" panose="020B0004020202020204" pitchFamily="34" charset="0"/>
              </a:rPr>
              <a:t>Toenemende kosten door inflatie en kosten voor (digitale) veiligheid</a:t>
            </a:r>
            <a:endParaRPr lang="nl-NL" sz="1800"/>
          </a:p>
          <a:p>
            <a:pPr>
              <a:lnSpc>
                <a:spcPct val="100000"/>
              </a:lnSpc>
              <a:spcBef>
                <a:spcPts val="600"/>
              </a:spcBef>
              <a:spcAft>
                <a:spcPts val="0"/>
              </a:spcAft>
            </a:pPr>
            <a:r>
              <a:rPr lang="nl-NL" sz="1800" dirty="0">
                <a:latin typeface="Aptos" panose="020B0004020202020204" pitchFamily="34" charset="0"/>
              </a:rPr>
              <a:t>Moeite om goed personeel te vinden</a:t>
            </a:r>
            <a:endParaRPr lang="nl-NL" sz="1800"/>
          </a:p>
          <a:p>
            <a:pPr>
              <a:lnSpc>
                <a:spcPct val="100000"/>
              </a:lnSpc>
              <a:spcBef>
                <a:spcPts val="600"/>
              </a:spcBef>
              <a:spcAft>
                <a:spcPts val="0"/>
              </a:spcAft>
            </a:pPr>
            <a:r>
              <a:rPr lang="nl-NL" sz="1800" dirty="0">
                <a:latin typeface="Aptos" panose="020B0004020202020204" pitchFamily="34" charset="0"/>
              </a:rPr>
              <a:t>Grotere complexiteit door groeiend aantal taken en (tijdelijke) geldstromen</a:t>
            </a:r>
            <a:endParaRPr lang="nl-NL" sz="1800"/>
          </a:p>
          <a:p>
            <a:pPr>
              <a:lnSpc>
                <a:spcPct val="100000"/>
              </a:lnSpc>
              <a:spcBef>
                <a:spcPts val="600"/>
              </a:spcBef>
              <a:spcAft>
                <a:spcPts val="0"/>
              </a:spcAft>
            </a:pPr>
            <a:r>
              <a:rPr lang="nl-NL" sz="1800" dirty="0">
                <a:latin typeface="Aptos" panose="020B0004020202020204" pitchFamily="34" charset="0"/>
              </a:rPr>
              <a:t>Meer aandacht nodig voor bedrijfsvoering en organisatieontwikkeling (‘robuuste bibliotheek’)</a:t>
            </a:r>
            <a:endParaRPr lang="nl-NL" sz="1800"/>
          </a:p>
          <a:p>
            <a:pPr>
              <a:lnSpc>
                <a:spcPct val="100000"/>
              </a:lnSpc>
              <a:spcBef>
                <a:spcPts val="600"/>
              </a:spcBef>
              <a:spcAft>
                <a:spcPts val="0"/>
              </a:spcAft>
            </a:pPr>
            <a:r>
              <a:rPr lang="nl-NL" sz="1800" dirty="0">
                <a:latin typeface="Aptos" panose="020B0004020202020204" pitchFamily="34" charset="0"/>
              </a:rPr>
              <a:t>Gemeentelijke subsidies onder druk door krappe gemeentefinanciën</a:t>
            </a:r>
            <a:endParaRPr lang="nl-NL" sz="1800"/>
          </a:p>
        </p:txBody>
      </p:sp>
      <p:sp>
        <p:nvSpPr>
          <p:cNvPr id="6" name="Titel 5">
            <a:extLst>
              <a:ext uri="{FF2B5EF4-FFF2-40B4-BE49-F238E27FC236}">
                <a16:creationId xmlns:a16="http://schemas.microsoft.com/office/drawing/2014/main" id="{C9FCC71B-247F-CE4B-F3DA-56E2547D9DA1}"/>
              </a:ext>
            </a:extLst>
          </p:cNvPr>
          <p:cNvSpPr>
            <a:spLocks noGrp="1"/>
          </p:cNvSpPr>
          <p:nvPr>
            <p:ph type="title"/>
          </p:nvPr>
        </p:nvSpPr>
        <p:spPr>
          <a:xfrm>
            <a:off x="573088" y="400000"/>
            <a:ext cx="8366000" cy="520000"/>
          </a:xfrm>
        </p:spPr>
        <p:txBody>
          <a:bodyPr lIns="0" tIns="45720" rIns="0" bIns="45720" anchor="ctr"/>
          <a:lstStyle/>
          <a:p>
            <a:r>
              <a:rPr lang="nl-NL" sz="2800">
                <a:latin typeface="Aptos" panose="020B0004020202020204" pitchFamily="34" charset="0"/>
              </a:rPr>
              <a:t>2. Startsituatie: sterk netwerk onder druk</a:t>
            </a:r>
          </a:p>
        </p:txBody>
      </p:sp>
      <p:sp>
        <p:nvSpPr>
          <p:cNvPr id="2" name="Date Placeholder 3">
            <a:extLst>
              <a:ext uri="{FF2B5EF4-FFF2-40B4-BE49-F238E27FC236}">
                <a16:creationId xmlns:a16="http://schemas.microsoft.com/office/drawing/2014/main" id="{D1FBAF43-51CC-DC11-AF25-2CFAE5603289}"/>
              </a:ext>
            </a:extLst>
          </p:cNvPr>
          <p:cNvSpPr txBox="1">
            <a:spLocks/>
          </p:cNvSpPr>
          <p:nvPr/>
        </p:nvSpPr>
        <p:spPr>
          <a:xfrm>
            <a:off x="573088" y="6356350"/>
            <a:ext cx="3541712" cy="365125"/>
          </a:xfrm>
          <a:prstGeom prst="rect">
            <a:avLst/>
          </a:prstGeom>
        </p:spPr>
        <p:txBody>
          <a:bodyPr vert="horz" wrap="square" lIns="0" tIns="45720" rIns="0" bIns="45720" numCol="1" anchor="ctr" anchorCtr="0" compatLnSpc="1">
            <a:prstTxWarp prst="textNoShape">
              <a:avLst/>
            </a:prstTxWarp>
          </a:bodyPr>
          <a:lstStyle>
            <a:defPPr>
              <a:defRPr lang="en-US"/>
            </a:defPPr>
            <a:lvl1pPr algn="r" defTabSz="457200" rtl="0" fontAlgn="base">
              <a:spcBef>
                <a:spcPct val="0"/>
              </a:spcBef>
              <a:spcAft>
                <a:spcPct val="0"/>
              </a:spcAft>
              <a:defRPr sz="1200" kern="1200">
                <a:solidFill>
                  <a:srgbClr val="1B143C"/>
                </a:solidFill>
                <a:latin typeface="Aptos" panose="020B0004020202020204" pitchFamily="34" charset="0"/>
                <a:ea typeface="MS PGothic" charset="0"/>
                <a:cs typeface="MS PGothic" charset="0"/>
              </a:defRPr>
            </a:lvl1pPr>
            <a:lvl2pPr marL="457200" algn="l" defTabSz="457200" rtl="0" fontAlgn="base">
              <a:spcBef>
                <a:spcPct val="0"/>
              </a:spcBef>
              <a:spcAft>
                <a:spcPct val="0"/>
              </a:spcAft>
              <a:defRPr sz="2400" kern="1200">
                <a:solidFill>
                  <a:schemeClr val="tx1"/>
                </a:solidFill>
                <a:latin typeface="Calibri" charset="0"/>
                <a:ea typeface="MS PGothic" charset="0"/>
                <a:cs typeface="MS PGothic" charset="0"/>
              </a:defRPr>
            </a:lvl2pPr>
            <a:lvl3pPr marL="914400" algn="l" defTabSz="457200" rtl="0" fontAlgn="base">
              <a:spcBef>
                <a:spcPct val="0"/>
              </a:spcBef>
              <a:spcAft>
                <a:spcPct val="0"/>
              </a:spcAft>
              <a:defRPr sz="2400" kern="1200">
                <a:solidFill>
                  <a:schemeClr val="tx1"/>
                </a:solidFill>
                <a:latin typeface="Calibri" charset="0"/>
                <a:ea typeface="MS PGothic" charset="0"/>
                <a:cs typeface="MS PGothic" charset="0"/>
              </a:defRPr>
            </a:lvl3pPr>
            <a:lvl4pPr marL="1371600" algn="l" defTabSz="457200" rtl="0" fontAlgn="base">
              <a:spcBef>
                <a:spcPct val="0"/>
              </a:spcBef>
              <a:spcAft>
                <a:spcPct val="0"/>
              </a:spcAft>
              <a:defRPr sz="2400" kern="1200">
                <a:solidFill>
                  <a:schemeClr val="tx1"/>
                </a:solidFill>
                <a:latin typeface="Calibri" charset="0"/>
                <a:ea typeface="MS PGothic" charset="0"/>
                <a:cs typeface="MS PGothic" charset="0"/>
              </a:defRPr>
            </a:lvl4pPr>
            <a:lvl5pPr marL="1828800" algn="l" defTabSz="457200" rtl="0" fontAlgn="base">
              <a:spcBef>
                <a:spcPct val="0"/>
              </a:spcBef>
              <a:spcAft>
                <a:spcPct val="0"/>
              </a:spcAft>
              <a:defRPr sz="2400" kern="1200">
                <a:solidFill>
                  <a:schemeClr val="tx1"/>
                </a:solidFill>
                <a:latin typeface="Calibri" charset="0"/>
                <a:ea typeface="MS PGothic" charset="0"/>
                <a:cs typeface="MS PGothic" charset="0"/>
              </a:defRPr>
            </a:lvl5pPr>
            <a:lvl6pPr marL="2286000" algn="l" defTabSz="457200" rtl="0" eaLnBrk="1" latinLnBrk="0" hangingPunct="1">
              <a:defRPr sz="2400" kern="1200">
                <a:solidFill>
                  <a:schemeClr val="tx1"/>
                </a:solidFill>
                <a:latin typeface="Calibri" charset="0"/>
                <a:ea typeface="MS PGothic" charset="0"/>
                <a:cs typeface="MS PGothic" charset="0"/>
              </a:defRPr>
            </a:lvl6pPr>
            <a:lvl7pPr marL="2743200" algn="l" defTabSz="457200" rtl="0" eaLnBrk="1" latinLnBrk="0" hangingPunct="1">
              <a:defRPr sz="2400" kern="1200">
                <a:solidFill>
                  <a:schemeClr val="tx1"/>
                </a:solidFill>
                <a:latin typeface="Calibri" charset="0"/>
                <a:ea typeface="MS PGothic" charset="0"/>
                <a:cs typeface="MS PGothic" charset="0"/>
              </a:defRPr>
            </a:lvl7pPr>
            <a:lvl8pPr marL="3200400" algn="l" defTabSz="457200" rtl="0" eaLnBrk="1" latinLnBrk="0" hangingPunct="1">
              <a:defRPr sz="2400" kern="1200">
                <a:solidFill>
                  <a:schemeClr val="tx1"/>
                </a:solidFill>
                <a:latin typeface="Calibri" charset="0"/>
                <a:ea typeface="MS PGothic" charset="0"/>
                <a:cs typeface="MS PGothic" charset="0"/>
              </a:defRPr>
            </a:lvl8pPr>
            <a:lvl9pPr marL="3657600" algn="l" defTabSz="457200" rtl="0" eaLnBrk="1" latinLnBrk="0" hangingPunct="1">
              <a:defRPr sz="2400" kern="1200">
                <a:solidFill>
                  <a:schemeClr val="tx1"/>
                </a:solidFill>
                <a:latin typeface="Calibri" charset="0"/>
                <a:ea typeface="MS PGothic" charset="0"/>
                <a:cs typeface="MS PGothic"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Oktober 2026</a:t>
            </a:r>
            <a:endParaRPr kumimoji="0" lang="en-US" sz="1200" b="0" i="0" u="none" strike="noStrike" kern="1200" cap="none" spc="0" normalizeH="0" baseline="0" noProof="0">
              <a:ln>
                <a:noFill/>
              </a:ln>
              <a:solidFill>
                <a:srgbClr val="1B143C"/>
              </a:solidFill>
              <a:effectLst/>
              <a:uLnTx/>
              <a:uFillTx/>
              <a:latin typeface="Aptos" panose="020B0004020202020204" pitchFamily="34" charset="0"/>
              <a:ea typeface="MS PGothic" charset="0"/>
            </a:endParaRPr>
          </a:p>
        </p:txBody>
      </p:sp>
    </p:spTree>
    <p:extLst>
      <p:ext uri="{BB962C8B-B14F-4D97-AF65-F5344CB8AC3E}">
        <p14:creationId xmlns:p14="http://schemas.microsoft.com/office/powerpoint/2010/main" val="33668456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C0B38B55-7B42-7ABA-9173-7C6E5E2A1728}"/>
              </a:ext>
            </a:extLst>
          </p:cNvPr>
          <p:cNvSpPr>
            <a:spLocks noGrp="1"/>
          </p:cNvSpPr>
          <p:nvPr>
            <p:ph sz="quarter" idx="14"/>
          </p:nvPr>
        </p:nvSpPr>
        <p:spPr>
          <a:xfrm>
            <a:off x="573088" y="1300000"/>
            <a:ext cx="8008937" cy="4950000"/>
          </a:xfrm>
        </p:spPr>
        <p:txBody>
          <a:bodyPr/>
          <a:lstStyle/>
          <a:p>
            <a:pPr marL="0" indent="0">
              <a:lnSpc>
                <a:spcPct val="100000"/>
              </a:lnSpc>
              <a:spcBef>
                <a:spcPts val="0"/>
              </a:spcBef>
              <a:spcAft>
                <a:spcPts val="0"/>
              </a:spcAft>
              <a:buNone/>
            </a:pPr>
            <a:r>
              <a:rPr lang="nl-NL" sz="1800" b="1" dirty="0">
                <a:latin typeface="Aptos" panose="020B0004020202020204" pitchFamily="34" charset="0"/>
              </a:rPr>
              <a:t>Bibliotheken zijn van belang voor elke gemeente</a:t>
            </a:r>
            <a:endParaRPr lang="nl-NL" sz="1800" dirty="0"/>
          </a:p>
          <a:p>
            <a:pPr>
              <a:lnSpc>
                <a:spcPct val="100000"/>
              </a:lnSpc>
              <a:spcBef>
                <a:spcPts val="600"/>
              </a:spcBef>
              <a:spcAft>
                <a:spcPts val="0"/>
              </a:spcAft>
            </a:pPr>
            <a:r>
              <a:rPr lang="nl-NL" sz="1800" dirty="0">
                <a:latin typeface="Aptos" panose="020B0004020202020204" pitchFamily="34" charset="0"/>
              </a:rPr>
              <a:t>Laagdrempelige plek voor ontwikkeling, ondersteuning, ontmoeting en dialoog</a:t>
            </a:r>
            <a:endParaRPr lang="nl-NL" sz="1800"/>
          </a:p>
          <a:p>
            <a:pPr>
              <a:lnSpc>
                <a:spcPct val="100000"/>
              </a:lnSpc>
              <a:spcBef>
                <a:spcPts val="600"/>
              </a:spcBef>
              <a:spcAft>
                <a:spcPts val="0"/>
              </a:spcAft>
            </a:pPr>
            <a:r>
              <a:rPr lang="nl-NL" sz="1800" dirty="0">
                <a:latin typeface="Aptos" panose="020B0004020202020204" pitchFamily="34" charset="0"/>
              </a:rPr>
              <a:t>Gemeenten bereiken via bibliotheken kwetsbare doelgroepen, tegen relatief lage kosten</a:t>
            </a:r>
            <a:endParaRPr lang="nl-NL" sz="1800"/>
          </a:p>
          <a:p>
            <a:pPr>
              <a:lnSpc>
                <a:spcPct val="100000"/>
              </a:lnSpc>
              <a:spcBef>
                <a:spcPts val="600"/>
              </a:spcBef>
              <a:spcAft>
                <a:spcPts val="0"/>
              </a:spcAft>
            </a:pPr>
            <a:r>
              <a:rPr lang="nl-NL" sz="1800" dirty="0">
                <a:latin typeface="Aptos" panose="020B0004020202020204" pitchFamily="34" charset="0"/>
              </a:rPr>
              <a:t>Bijdrage aan kansengelijkheid, participatie, leefbaarheid en lokale economie</a:t>
            </a:r>
            <a:endParaRPr lang="nl-NL" sz="1800"/>
          </a:p>
          <a:p>
            <a:pPr marL="0" indent="0">
              <a:lnSpc>
                <a:spcPct val="100000"/>
              </a:lnSpc>
              <a:spcBef>
                <a:spcPts val="1400"/>
              </a:spcBef>
              <a:spcAft>
                <a:spcPts val="0"/>
              </a:spcAft>
              <a:buNone/>
            </a:pPr>
            <a:r>
              <a:rPr lang="nl-NL" sz="1800" b="1" dirty="0">
                <a:latin typeface="Aptos" panose="020B0004020202020204" pitchFamily="34" charset="0"/>
              </a:rPr>
              <a:t>Waarom een convenant: de wet alleen is niet genoeg</a:t>
            </a:r>
            <a:endParaRPr lang="nl-NL" sz="1800" dirty="0"/>
          </a:p>
          <a:p>
            <a:pPr>
              <a:lnSpc>
                <a:spcPct val="100000"/>
              </a:lnSpc>
              <a:spcBef>
                <a:spcPts val="600"/>
              </a:spcBef>
              <a:spcAft>
                <a:spcPts val="0"/>
              </a:spcAft>
            </a:pPr>
            <a:r>
              <a:rPr lang="nl-NL" sz="1800" dirty="0">
                <a:latin typeface="Aptos" panose="020B0004020202020204" pitchFamily="34" charset="0"/>
              </a:rPr>
              <a:t>De Wsob, de zorgplicht en extra rijksmiddelen maken ieders rol duidelijk, maar waarborgen toekomstbestendig bibliotheekwerk niet</a:t>
            </a:r>
            <a:endParaRPr lang="nl-NL" sz="1800"/>
          </a:p>
          <a:p>
            <a:pPr>
              <a:lnSpc>
                <a:spcPct val="100000"/>
              </a:lnSpc>
              <a:spcBef>
                <a:spcPts val="600"/>
              </a:spcBef>
              <a:spcAft>
                <a:spcPts val="0"/>
              </a:spcAft>
            </a:pPr>
            <a:r>
              <a:rPr lang="nl-NL" sz="1800" dirty="0">
                <a:latin typeface="Aptos" panose="020B0004020202020204" pitchFamily="34" charset="0"/>
              </a:rPr>
              <a:t>Daarom kiest de stuurgroep voor een stimulerend convenant van de vier stelselpartners: gedeelde ambities en respect voor elkaars autonomie</a:t>
            </a:r>
            <a:endParaRPr lang="nl-NL" sz="1800"/>
          </a:p>
          <a:p>
            <a:pPr>
              <a:lnSpc>
                <a:spcPct val="100000"/>
              </a:lnSpc>
              <a:spcBef>
                <a:spcPts val="600"/>
              </a:spcBef>
              <a:spcAft>
                <a:spcPts val="0"/>
              </a:spcAft>
            </a:pPr>
            <a:r>
              <a:rPr lang="nl-NL" sz="1800" dirty="0">
                <a:latin typeface="Aptos" panose="020B0004020202020204" pitchFamily="34" charset="0"/>
              </a:rPr>
              <a:t>Het geeft bestuurlijk houvast bij keuzes en versterkt de positie van alle partners bij prioriteiten en middelen</a:t>
            </a:r>
            <a:endParaRPr lang="nl-NL" sz="1800"/>
          </a:p>
          <a:p>
            <a:pPr>
              <a:lnSpc>
                <a:spcPct val="100000"/>
              </a:lnSpc>
              <a:spcBef>
                <a:spcPts val="600"/>
              </a:spcBef>
              <a:spcAft>
                <a:spcPts val="0"/>
              </a:spcAft>
            </a:pPr>
            <a:r>
              <a:rPr lang="nl-NL" sz="1800" dirty="0">
                <a:latin typeface="Aptos" panose="020B0004020202020204" pitchFamily="34" charset="0"/>
              </a:rPr>
              <a:t>We wachten niet op de wet, maar beginnen vandaag</a:t>
            </a:r>
            <a:endParaRPr lang="nl-NL" sz="1800"/>
          </a:p>
        </p:txBody>
      </p:sp>
      <p:sp>
        <p:nvSpPr>
          <p:cNvPr id="3" name="Titel 2">
            <a:extLst>
              <a:ext uri="{FF2B5EF4-FFF2-40B4-BE49-F238E27FC236}">
                <a16:creationId xmlns:a16="http://schemas.microsoft.com/office/drawing/2014/main" id="{5E3D22B7-7B03-BEC8-D20D-B058EE5A917A}"/>
              </a:ext>
            </a:extLst>
          </p:cNvPr>
          <p:cNvSpPr>
            <a:spLocks noGrp="1"/>
          </p:cNvSpPr>
          <p:nvPr>
            <p:ph type="title"/>
          </p:nvPr>
        </p:nvSpPr>
        <p:spPr>
          <a:xfrm>
            <a:off x="573088" y="400000"/>
            <a:ext cx="8366000" cy="520000"/>
          </a:xfrm>
        </p:spPr>
        <p:txBody>
          <a:bodyPr lIns="0" tIns="45720" rIns="0" bIns="45720" anchor="ctr"/>
          <a:lstStyle/>
          <a:p>
            <a:r>
              <a:rPr lang="nl-NL" sz="2800">
                <a:latin typeface="Aptos" panose="020B0004020202020204" pitchFamily="34" charset="0"/>
              </a:rPr>
              <a:t>3. Bestuurlijk traject: aanleiding</a:t>
            </a:r>
          </a:p>
        </p:txBody>
      </p:sp>
      <p:sp>
        <p:nvSpPr>
          <p:cNvPr id="4" name="Date Placeholder 3">
            <a:extLst>
              <a:ext uri="{FF2B5EF4-FFF2-40B4-BE49-F238E27FC236}">
                <a16:creationId xmlns:a16="http://schemas.microsoft.com/office/drawing/2014/main" id="{BBF7B369-5A91-8223-6B0E-12B1A2FE86A9}"/>
              </a:ext>
            </a:extLst>
          </p:cNvPr>
          <p:cNvSpPr txBox="1">
            <a:spLocks/>
          </p:cNvSpPr>
          <p:nvPr/>
        </p:nvSpPr>
        <p:spPr>
          <a:xfrm>
            <a:off x="573088" y="6356350"/>
            <a:ext cx="3541712" cy="365125"/>
          </a:xfrm>
          <a:prstGeom prst="rect">
            <a:avLst/>
          </a:prstGeom>
        </p:spPr>
        <p:txBody>
          <a:bodyPr vert="horz" wrap="square" lIns="0" tIns="45720" rIns="0" bIns="45720" numCol="1" anchor="ctr" anchorCtr="0" compatLnSpc="1">
            <a:prstTxWarp prst="textNoShape">
              <a:avLst/>
            </a:prstTxWarp>
          </a:bodyPr>
          <a:lstStyle>
            <a:defPPr>
              <a:defRPr lang="en-US"/>
            </a:defPPr>
            <a:lvl1pPr algn="r" defTabSz="457200" rtl="0" fontAlgn="base">
              <a:spcBef>
                <a:spcPct val="0"/>
              </a:spcBef>
              <a:spcAft>
                <a:spcPct val="0"/>
              </a:spcAft>
              <a:defRPr sz="1200" kern="1200">
                <a:solidFill>
                  <a:srgbClr val="1B143C"/>
                </a:solidFill>
                <a:latin typeface="Aptos" panose="020B0004020202020204" pitchFamily="34" charset="0"/>
                <a:ea typeface="MS PGothic" charset="0"/>
                <a:cs typeface="MS PGothic" charset="0"/>
              </a:defRPr>
            </a:lvl1pPr>
            <a:lvl2pPr marL="457200" algn="l" defTabSz="457200" rtl="0" fontAlgn="base">
              <a:spcBef>
                <a:spcPct val="0"/>
              </a:spcBef>
              <a:spcAft>
                <a:spcPct val="0"/>
              </a:spcAft>
              <a:defRPr sz="2400" kern="1200">
                <a:solidFill>
                  <a:schemeClr val="tx1"/>
                </a:solidFill>
                <a:latin typeface="Calibri" charset="0"/>
                <a:ea typeface="MS PGothic" charset="0"/>
                <a:cs typeface="MS PGothic" charset="0"/>
              </a:defRPr>
            </a:lvl2pPr>
            <a:lvl3pPr marL="914400" algn="l" defTabSz="457200" rtl="0" fontAlgn="base">
              <a:spcBef>
                <a:spcPct val="0"/>
              </a:spcBef>
              <a:spcAft>
                <a:spcPct val="0"/>
              </a:spcAft>
              <a:defRPr sz="2400" kern="1200">
                <a:solidFill>
                  <a:schemeClr val="tx1"/>
                </a:solidFill>
                <a:latin typeface="Calibri" charset="0"/>
                <a:ea typeface="MS PGothic" charset="0"/>
                <a:cs typeface="MS PGothic" charset="0"/>
              </a:defRPr>
            </a:lvl3pPr>
            <a:lvl4pPr marL="1371600" algn="l" defTabSz="457200" rtl="0" fontAlgn="base">
              <a:spcBef>
                <a:spcPct val="0"/>
              </a:spcBef>
              <a:spcAft>
                <a:spcPct val="0"/>
              </a:spcAft>
              <a:defRPr sz="2400" kern="1200">
                <a:solidFill>
                  <a:schemeClr val="tx1"/>
                </a:solidFill>
                <a:latin typeface="Calibri" charset="0"/>
                <a:ea typeface="MS PGothic" charset="0"/>
                <a:cs typeface="MS PGothic" charset="0"/>
              </a:defRPr>
            </a:lvl4pPr>
            <a:lvl5pPr marL="1828800" algn="l" defTabSz="457200" rtl="0" fontAlgn="base">
              <a:spcBef>
                <a:spcPct val="0"/>
              </a:spcBef>
              <a:spcAft>
                <a:spcPct val="0"/>
              </a:spcAft>
              <a:defRPr sz="2400" kern="1200">
                <a:solidFill>
                  <a:schemeClr val="tx1"/>
                </a:solidFill>
                <a:latin typeface="Calibri" charset="0"/>
                <a:ea typeface="MS PGothic" charset="0"/>
                <a:cs typeface="MS PGothic" charset="0"/>
              </a:defRPr>
            </a:lvl5pPr>
            <a:lvl6pPr marL="2286000" algn="l" defTabSz="457200" rtl="0" eaLnBrk="1" latinLnBrk="0" hangingPunct="1">
              <a:defRPr sz="2400" kern="1200">
                <a:solidFill>
                  <a:schemeClr val="tx1"/>
                </a:solidFill>
                <a:latin typeface="Calibri" charset="0"/>
                <a:ea typeface="MS PGothic" charset="0"/>
                <a:cs typeface="MS PGothic" charset="0"/>
              </a:defRPr>
            </a:lvl6pPr>
            <a:lvl7pPr marL="2743200" algn="l" defTabSz="457200" rtl="0" eaLnBrk="1" latinLnBrk="0" hangingPunct="1">
              <a:defRPr sz="2400" kern="1200">
                <a:solidFill>
                  <a:schemeClr val="tx1"/>
                </a:solidFill>
                <a:latin typeface="Calibri" charset="0"/>
                <a:ea typeface="MS PGothic" charset="0"/>
                <a:cs typeface="MS PGothic" charset="0"/>
              </a:defRPr>
            </a:lvl7pPr>
            <a:lvl8pPr marL="3200400" algn="l" defTabSz="457200" rtl="0" eaLnBrk="1" latinLnBrk="0" hangingPunct="1">
              <a:defRPr sz="2400" kern="1200">
                <a:solidFill>
                  <a:schemeClr val="tx1"/>
                </a:solidFill>
                <a:latin typeface="Calibri" charset="0"/>
                <a:ea typeface="MS PGothic" charset="0"/>
                <a:cs typeface="MS PGothic" charset="0"/>
              </a:defRPr>
            </a:lvl8pPr>
            <a:lvl9pPr marL="3657600" algn="l" defTabSz="457200" rtl="0" eaLnBrk="1" latinLnBrk="0" hangingPunct="1">
              <a:defRPr sz="2400" kern="1200">
                <a:solidFill>
                  <a:schemeClr val="tx1"/>
                </a:solidFill>
                <a:latin typeface="Calibri" charset="0"/>
                <a:ea typeface="MS PGothic" charset="0"/>
                <a:cs typeface="MS PGothic"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Oktober 2026</a:t>
            </a:r>
            <a:endParaRPr kumimoji="0" lang="en-US" sz="1200" b="0" i="0" u="none" strike="noStrike" kern="1200" cap="none" spc="0" normalizeH="0" baseline="0" noProof="0">
              <a:ln>
                <a:noFill/>
              </a:ln>
              <a:solidFill>
                <a:srgbClr val="1B143C"/>
              </a:solidFill>
              <a:effectLst/>
              <a:uLnTx/>
              <a:uFillTx/>
              <a:latin typeface="Aptos" panose="020B0004020202020204" pitchFamily="34" charset="0"/>
              <a:ea typeface="MS PGothic" charset="0"/>
            </a:endParaRPr>
          </a:p>
        </p:txBody>
      </p:sp>
    </p:spTree>
    <p:extLst>
      <p:ext uri="{BB962C8B-B14F-4D97-AF65-F5344CB8AC3E}">
        <p14:creationId xmlns:p14="http://schemas.microsoft.com/office/powerpoint/2010/main" val="1460920249"/>
      </p:ext>
    </p:extLst>
  </p:cSld>
  <p:clrMapOvr>
    <a:masterClrMapping/>
  </p:clrMapOvr>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2">
            <a:extLst>
              <a:ext uri="{FF2B5EF4-FFF2-40B4-BE49-F238E27FC236}">
                <a16:creationId xmlns:a16="http://schemas.microsoft.com/office/drawing/2014/main" id="{1AA1C8BB-DFF5-BCF2-E9F0-27133531918A}"/>
              </a:ext>
            </a:extLst>
          </p:cNvPr>
          <p:cNvSpPr>
            <a:spLocks noGrp="1"/>
          </p:cNvSpPr>
          <p:nvPr>
            <p:ph type="title"/>
          </p:nvPr>
        </p:nvSpPr>
        <p:spPr>
          <a:xfrm>
            <a:off x="573088" y="400000"/>
            <a:ext cx="8366000" cy="520000"/>
          </a:xfrm>
        </p:spPr>
        <p:txBody>
          <a:bodyPr lIns="0" tIns="45720" rIns="0" bIns="45720" anchor="ctr"/>
          <a:lstStyle/>
          <a:p>
            <a:r>
              <a:rPr lang="nl-NL" sz="2800">
                <a:latin typeface="Aptos" panose="020B0004020202020204" pitchFamily="34" charset="0"/>
              </a:rPr>
              <a:t>3. Bestuurlijk traject: stimulerende aanpak</a:t>
            </a:r>
            <a:endParaRPr lang="en-US" sz="2800">
              <a:latin typeface="Aptos" panose="020B0004020202020204" pitchFamily="34" charset="0"/>
            </a:endParaRPr>
          </a:p>
        </p:txBody>
      </p:sp>
      <p:grpSp>
        <p:nvGrpSpPr>
          <p:cNvPr id="2" name="Groep 1">
            <a:extLst>
              <a:ext uri="{FF2B5EF4-FFF2-40B4-BE49-F238E27FC236}">
                <a16:creationId xmlns:a16="http://schemas.microsoft.com/office/drawing/2014/main" id="{65816F65-2FB0-5E78-1843-15B2E30854DC}"/>
              </a:ext>
            </a:extLst>
          </p:cNvPr>
          <p:cNvGrpSpPr/>
          <p:nvPr/>
        </p:nvGrpSpPr>
        <p:grpSpPr>
          <a:xfrm>
            <a:off x="414988" y="1030000"/>
            <a:ext cx="8338683" cy="4720000"/>
            <a:chOff x="232229" y="1166453"/>
            <a:chExt cx="8582308" cy="5153589"/>
          </a:xfrm>
        </p:grpSpPr>
        <p:sp>
          <p:nvSpPr>
            <p:cNvPr id="31" name="Rechthoek 30">
              <a:extLst>
                <a:ext uri="{FF2B5EF4-FFF2-40B4-BE49-F238E27FC236}">
                  <a16:creationId xmlns:a16="http://schemas.microsoft.com/office/drawing/2014/main" id="{2B33C9EA-5F0E-8DB2-7C44-8F9F4D8323AC}"/>
                </a:ext>
              </a:extLst>
            </p:cNvPr>
            <p:cNvSpPr/>
            <p:nvPr/>
          </p:nvSpPr>
          <p:spPr>
            <a:xfrm>
              <a:off x="2322495" y="1166453"/>
              <a:ext cx="3174418" cy="3817218"/>
            </a:xfrm>
            <a:prstGeom prst="rect">
              <a:avLst/>
            </a:prstGeom>
            <a:solidFill>
              <a:srgbClr val="91C370"/>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1B143C"/>
                </a:solidFill>
                <a:effectLst/>
                <a:uLnTx/>
                <a:uFillTx/>
                <a:latin typeface="Aptos" panose="020B0004020202020204" pitchFamily="34" charset="0"/>
                <a:ea typeface="MS PGothic" charset="0"/>
              </a:endParaRPr>
            </a:p>
          </p:txBody>
        </p:sp>
        <p:sp>
          <p:nvSpPr>
            <p:cNvPr id="6" name="Rechthoek 5">
              <a:extLst>
                <a:ext uri="{FF2B5EF4-FFF2-40B4-BE49-F238E27FC236}">
                  <a16:creationId xmlns:a16="http://schemas.microsoft.com/office/drawing/2014/main" id="{2D988BF3-6BE3-5E94-AF15-5EC14ABDDDA8}"/>
                </a:ext>
              </a:extLst>
            </p:cNvPr>
            <p:cNvSpPr/>
            <p:nvPr/>
          </p:nvSpPr>
          <p:spPr>
            <a:xfrm>
              <a:off x="5640119" y="1166453"/>
              <a:ext cx="3174418" cy="3817217"/>
            </a:xfrm>
            <a:prstGeom prst="rect">
              <a:avLst/>
            </a:prstGeom>
            <a:solidFill>
              <a:srgbClr val="45A4E4"/>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1B143C"/>
                </a:solidFill>
                <a:effectLst/>
                <a:uLnTx/>
                <a:uFillTx/>
                <a:latin typeface="Aptos" panose="020B0004020202020204" pitchFamily="34" charset="0"/>
                <a:ea typeface="MS PGothic" charset="0"/>
              </a:endParaRPr>
            </a:p>
          </p:txBody>
        </p:sp>
        <p:sp>
          <p:nvSpPr>
            <p:cNvPr id="8" name="Rechthoek 7">
              <a:extLst>
                <a:ext uri="{FF2B5EF4-FFF2-40B4-BE49-F238E27FC236}">
                  <a16:creationId xmlns:a16="http://schemas.microsoft.com/office/drawing/2014/main" id="{D16BFA18-4848-8142-D446-C232EEA5D462}"/>
                </a:ext>
              </a:extLst>
            </p:cNvPr>
            <p:cNvSpPr/>
            <p:nvPr/>
          </p:nvSpPr>
          <p:spPr>
            <a:xfrm>
              <a:off x="2312330" y="5835016"/>
              <a:ext cx="6502207" cy="485026"/>
            </a:xfrm>
            <a:prstGeom prst="rect">
              <a:avLst/>
            </a:prstGeom>
            <a:solidFill>
              <a:srgbClr val="EE720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2400" b="0" i="0" u="none" strike="noStrike" kern="1200" cap="none" spc="0" normalizeH="0" baseline="0" noProof="0">
                  <a:ln>
                    <a:noFill/>
                  </a:ln>
                  <a:solidFill>
                    <a:srgbClr val="FFFFFF"/>
                  </a:solidFill>
                  <a:effectLst/>
                  <a:uLnTx/>
                  <a:uFillTx/>
                  <a:latin typeface="Aptos" panose="020B0004020202020204" pitchFamily="34" charset="0"/>
                  <a:ea typeface="+mn-ea"/>
                  <a:cs typeface="+mn-cs"/>
                </a:rPr>
                <a:t>Meerjarenplan</a:t>
              </a:r>
            </a:p>
          </p:txBody>
        </p:sp>
        <p:sp>
          <p:nvSpPr>
            <p:cNvPr id="10" name="Tekstvak 9">
              <a:extLst>
                <a:ext uri="{FF2B5EF4-FFF2-40B4-BE49-F238E27FC236}">
                  <a16:creationId xmlns:a16="http://schemas.microsoft.com/office/drawing/2014/main" id="{B5B48A3B-7E96-CCF8-80BC-A78DFC6937E4}"/>
                </a:ext>
              </a:extLst>
            </p:cNvPr>
            <p:cNvSpPr txBox="1"/>
            <p:nvPr/>
          </p:nvSpPr>
          <p:spPr>
            <a:xfrm>
              <a:off x="2322495" y="1192603"/>
              <a:ext cx="3174417" cy="494556"/>
            </a:xfrm>
            <a:prstGeom prst="rect">
              <a:avLst/>
            </a:prstGeom>
            <a:noFill/>
          </p:spPr>
          <p:txBody>
            <a:bodyPr wrap="square"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2400" b="1" i="0" u="none" strike="noStrike" kern="1200" cap="none" spc="0" normalizeH="0" baseline="0" noProof="0" err="1">
                  <a:ln>
                    <a:noFill/>
                  </a:ln>
                  <a:solidFill>
                    <a:srgbClr val="FFFFFF"/>
                  </a:solidFill>
                  <a:effectLst/>
                  <a:uLnTx/>
                  <a:uFillTx/>
                  <a:latin typeface="Aptos" panose="020B0004020202020204" pitchFamily="34" charset="0"/>
                  <a:ea typeface="MS PGothic" charset="0"/>
                </a:rPr>
                <a:t>Wsob</a:t>
              </a:r>
              <a:endParaRPr kumimoji="0" lang="nl-NL" sz="2400" b="0" i="0" u="none" strike="noStrike" kern="1200" cap="none" spc="0" normalizeH="0" baseline="0" noProof="0">
                <a:ln>
                  <a:noFill/>
                </a:ln>
                <a:solidFill>
                  <a:srgbClr val="FFFFFF"/>
                </a:solidFill>
                <a:effectLst/>
                <a:uLnTx/>
                <a:uFillTx/>
                <a:latin typeface="Aptos" panose="020B0004020202020204" pitchFamily="34" charset="0"/>
                <a:ea typeface="MS PGothic" charset="0"/>
              </a:endParaRPr>
            </a:p>
          </p:txBody>
        </p:sp>
        <p:sp>
          <p:nvSpPr>
            <p:cNvPr id="11" name="Tekstvak 10">
              <a:extLst>
                <a:ext uri="{FF2B5EF4-FFF2-40B4-BE49-F238E27FC236}">
                  <a16:creationId xmlns:a16="http://schemas.microsoft.com/office/drawing/2014/main" id="{4E78D351-277E-B802-0F38-7AA644289390}"/>
                </a:ext>
              </a:extLst>
            </p:cNvPr>
            <p:cNvSpPr txBox="1"/>
            <p:nvPr/>
          </p:nvSpPr>
          <p:spPr>
            <a:xfrm>
              <a:off x="5640119" y="1192603"/>
              <a:ext cx="3174418" cy="494556"/>
            </a:xfrm>
            <a:prstGeom prst="rect">
              <a:avLst/>
            </a:prstGeom>
            <a:noFill/>
          </p:spPr>
          <p:txBody>
            <a:bodyPr wrap="square"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2400" b="1" i="0" u="none" strike="noStrike" kern="1200" cap="none" spc="0" normalizeH="0" baseline="0" noProof="0">
                  <a:ln>
                    <a:noFill/>
                  </a:ln>
                  <a:solidFill>
                    <a:srgbClr val="FFFFFF"/>
                  </a:solidFill>
                  <a:effectLst/>
                  <a:uLnTx/>
                  <a:uFillTx/>
                  <a:latin typeface="Aptos" panose="020B0004020202020204" pitchFamily="34" charset="0"/>
                  <a:ea typeface="MS PGothic" charset="0"/>
                </a:rPr>
                <a:t>Bestuurlijk traject</a:t>
              </a:r>
              <a:endParaRPr kumimoji="0" lang="nl-NL" sz="2400" b="0" i="0" u="none" strike="noStrike" kern="1200" cap="none" spc="0" normalizeH="0" baseline="0" noProof="0">
                <a:ln>
                  <a:noFill/>
                </a:ln>
                <a:solidFill>
                  <a:srgbClr val="FFFFFF"/>
                </a:solidFill>
                <a:effectLst/>
                <a:uLnTx/>
                <a:uFillTx/>
                <a:latin typeface="Aptos" panose="020B0004020202020204" pitchFamily="34" charset="0"/>
                <a:ea typeface="MS PGothic" charset="0"/>
              </a:endParaRPr>
            </a:p>
          </p:txBody>
        </p:sp>
        <p:sp>
          <p:nvSpPr>
            <p:cNvPr id="12" name="Tekstvak 11">
              <a:extLst>
                <a:ext uri="{FF2B5EF4-FFF2-40B4-BE49-F238E27FC236}">
                  <a16:creationId xmlns:a16="http://schemas.microsoft.com/office/drawing/2014/main" id="{E007E90C-DE96-9F32-3610-68B2754DE7E7}"/>
                </a:ext>
              </a:extLst>
            </p:cNvPr>
            <p:cNvSpPr txBox="1"/>
            <p:nvPr/>
          </p:nvSpPr>
          <p:spPr>
            <a:xfrm>
              <a:off x="351705" y="1753502"/>
              <a:ext cx="1807255" cy="395645"/>
            </a:xfrm>
            <a:prstGeom prst="rect">
              <a:avLst/>
            </a:prstGeom>
            <a:noFill/>
          </p:spPr>
          <p:txBody>
            <a:bodyPr wrap="square"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800" b="1" i="0" u="none" strike="noStrike" kern="1200" cap="none" spc="0" normalizeH="0" baseline="0" noProof="0">
                  <a:ln>
                    <a:noFill/>
                  </a:ln>
                  <a:solidFill>
                    <a:srgbClr val="1B143C"/>
                  </a:solidFill>
                  <a:effectLst/>
                  <a:uLnTx/>
                  <a:uFillTx/>
                  <a:latin typeface="Aptos" panose="020B0004020202020204" pitchFamily="34" charset="0"/>
                  <a:ea typeface="MS PGothic" charset="0"/>
                </a:rPr>
                <a:t>Karakter</a:t>
              </a:r>
            </a:p>
          </p:txBody>
        </p:sp>
        <p:sp>
          <p:nvSpPr>
            <p:cNvPr id="13" name="Tekstvak 12">
              <a:extLst>
                <a:ext uri="{FF2B5EF4-FFF2-40B4-BE49-F238E27FC236}">
                  <a16:creationId xmlns:a16="http://schemas.microsoft.com/office/drawing/2014/main" id="{0482D40C-4FBC-67CB-7FCA-C50B484C64FA}"/>
                </a:ext>
              </a:extLst>
            </p:cNvPr>
            <p:cNvSpPr txBox="1"/>
            <p:nvPr/>
          </p:nvSpPr>
          <p:spPr>
            <a:xfrm>
              <a:off x="351705" y="2752544"/>
              <a:ext cx="1807255" cy="395645"/>
            </a:xfrm>
            <a:prstGeom prst="rect">
              <a:avLst/>
            </a:prstGeom>
            <a:noFill/>
          </p:spPr>
          <p:txBody>
            <a:bodyPr wrap="square"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800" b="1" i="0" u="none" strike="noStrike" kern="1200" cap="none" spc="0" normalizeH="0" baseline="0" noProof="0">
                  <a:ln>
                    <a:noFill/>
                  </a:ln>
                  <a:solidFill>
                    <a:srgbClr val="1B143C"/>
                  </a:solidFill>
                  <a:effectLst/>
                  <a:uLnTx/>
                  <a:uFillTx/>
                  <a:latin typeface="Aptos" panose="020B0004020202020204" pitchFamily="34" charset="0"/>
                  <a:ea typeface="MS PGothic" charset="0"/>
                </a:rPr>
                <a:t>Basis</a:t>
              </a:r>
            </a:p>
          </p:txBody>
        </p:sp>
        <p:sp>
          <p:nvSpPr>
            <p:cNvPr id="14" name="Tekstvak 13">
              <a:extLst>
                <a:ext uri="{FF2B5EF4-FFF2-40B4-BE49-F238E27FC236}">
                  <a16:creationId xmlns:a16="http://schemas.microsoft.com/office/drawing/2014/main" id="{36F2D664-D703-9BEA-18B9-A2B183AEE465}"/>
                </a:ext>
              </a:extLst>
            </p:cNvPr>
            <p:cNvSpPr txBox="1"/>
            <p:nvPr/>
          </p:nvSpPr>
          <p:spPr>
            <a:xfrm>
              <a:off x="351705" y="3800126"/>
              <a:ext cx="1807255" cy="395645"/>
            </a:xfrm>
            <a:prstGeom prst="rect">
              <a:avLst/>
            </a:prstGeom>
            <a:noFill/>
          </p:spPr>
          <p:txBody>
            <a:bodyPr wrap="square"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800" b="1" i="0" u="none" strike="noStrike" kern="1200" cap="none" spc="0" normalizeH="0" baseline="0" noProof="0">
                  <a:ln>
                    <a:noFill/>
                  </a:ln>
                  <a:solidFill>
                    <a:srgbClr val="1B143C"/>
                  </a:solidFill>
                  <a:effectLst/>
                  <a:uLnTx/>
                  <a:uFillTx/>
                  <a:latin typeface="Aptos" panose="020B0004020202020204" pitchFamily="34" charset="0"/>
                  <a:ea typeface="MS PGothic" charset="0"/>
                </a:rPr>
                <a:t>Criteria</a:t>
              </a:r>
            </a:p>
          </p:txBody>
        </p:sp>
        <p:sp>
          <p:nvSpPr>
            <p:cNvPr id="15" name="Tekstvak 14">
              <a:extLst>
                <a:ext uri="{FF2B5EF4-FFF2-40B4-BE49-F238E27FC236}">
                  <a16:creationId xmlns:a16="http://schemas.microsoft.com/office/drawing/2014/main" id="{BBDB0A40-560C-5E52-0E2B-5C4024A14C17}"/>
                </a:ext>
              </a:extLst>
            </p:cNvPr>
            <p:cNvSpPr txBox="1"/>
            <p:nvPr/>
          </p:nvSpPr>
          <p:spPr>
            <a:xfrm>
              <a:off x="351705" y="4545805"/>
              <a:ext cx="1807255" cy="395645"/>
            </a:xfrm>
            <a:prstGeom prst="rect">
              <a:avLst/>
            </a:prstGeom>
            <a:noFill/>
          </p:spPr>
          <p:txBody>
            <a:bodyPr wrap="square"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800" b="1" i="0" u="none" strike="noStrike" kern="1200" cap="none" spc="0" normalizeH="0" baseline="0" noProof="0">
                  <a:ln>
                    <a:noFill/>
                  </a:ln>
                  <a:solidFill>
                    <a:srgbClr val="1B143C"/>
                  </a:solidFill>
                  <a:effectLst/>
                  <a:uLnTx/>
                  <a:uFillTx/>
                  <a:latin typeface="Aptos" panose="020B0004020202020204" pitchFamily="34" charset="0"/>
                  <a:ea typeface="MS PGothic" charset="0"/>
                </a:rPr>
                <a:t>Monitoring</a:t>
              </a:r>
            </a:p>
          </p:txBody>
        </p:sp>
        <p:sp>
          <p:nvSpPr>
            <p:cNvPr id="16" name="Tekstvak 15">
              <a:extLst>
                <a:ext uri="{FF2B5EF4-FFF2-40B4-BE49-F238E27FC236}">
                  <a16:creationId xmlns:a16="http://schemas.microsoft.com/office/drawing/2014/main" id="{41954117-14E5-A960-9134-1CA4FE532E77}"/>
                </a:ext>
              </a:extLst>
            </p:cNvPr>
            <p:cNvSpPr txBox="1"/>
            <p:nvPr/>
          </p:nvSpPr>
          <p:spPr>
            <a:xfrm>
              <a:off x="2302166" y="1768891"/>
              <a:ext cx="3194747" cy="395645"/>
            </a:xfrm>
            <a:prstGeom prst="rect">
              <a:avLst/>
            </a:prstGeom>
            <a:noFill/>
          </p:spPr>
          <p:txBody>
            <a:bodyPr wrap="square"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800" b="0" i="0" u="none" strike="noStrike" kern="1200" cap="none" spc="0" normalizeH="0" baseline="0" noProof="0">
                  <a:ln>
                    <a:noFill/>
                  </a:ln>
                  <a:solidFill>
                    <a:srgbClr val="FFFFFF"/>
                  </a:solidFill>
                  <a:effectLst/>
                  <a:uLnTx/>
                  <a:uFillTx/>
                  <a:latin typeface="Aptos" panose="020B0004020202020204" pitchFamily="34" charset="0"/>
                  <a:ea typeface="MS PGothic" charset="0"/>
                </a:rPr>
                <a:t>Controlerend</a:t>
              </a:r>
            </a:p>
          </p:txBody>
        </p:sp>
        <p:sp>
          <p:nvSpPr>
            <p:cNvPr id="17" name="Tekstvak 16">
              <a:extLst>
                <a:ext uri="{FF2B5EF4-FFF2-40B4-BE49-F238E27FC236}">
                  <a16:creationId xmlns:a16="http://schemas.microsoft.com/office/drawing/2014/main" id="{E804D898-EFAB-E430-7353-604FA9AFA6F8}"/>
                </a:ext>
              </a:extLst>
            </p:cNvPr>
            <p:cNvSpPr txBox="1"/>
            <p:nvPr/>
          </p:nvSpPr>
          <p:spPr>
            <a:xfrm>
              <a:off x="5651241" y="1768891"/>
              <a:ext cx="3152175" cy="395645"/>
            </a:xfrm>
            <a:prstGeom prst="rect">
              <a:avLst/>
            </a:prstGeom>
            <a:noFill/>
          </p:spPr>
          <p:txBody>
            <a:bodyPr wrap="square"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800" b="0" i="0" u="none" strike="noStrike" kern="1200" cap="none" spc="0" normalizeH="0" baseline="0" noProof="0">
                  <a:ln>
                    <a:noFill/>
                  </a:ln>
                  <a:solidFill>
                    <a:srgbClr val="FFFFFF"/>
                  </a:solidFill>
                  <a:effectLst/>
                  <a:uLnTx/>
                  <a:uFillTx/>
                  <a:latin typeface="Aptos" panose="020B0004020202020204" pitchFamily="34" charset="0"/>
                  <a:ea typeface="MS PGothic" charset="0"/>
                </a:rPr>
                <a:t>Stimulerend</a:t>
              </a:r>
            </a:p>
          </p:txBody>
        </p:sp>
        <p:sp>
          <p:nvSpPr>
            <p:cNvPr id="18" name="Tekstvak 17">
              <a:extLst>
                <a:ext uri="{FF2B5EF4-FFF2-40B4-BE49-F238E27FC236}">
                  <a16:creationId xmlns:a16="http://schemas.microsoft.com/office/drawing/2014/main" id="{C79F6A8C-2D00-B1E0-970E-5F57E966D1D4}"/>
                </a:ext>
              </a:extLst>
            </p:cNvPr>
            <p:cNvSpPr txBox="1"/>
            <p:nvPr/>
          </p:nvSpPr>
          <p:spPr>
            <a:xfrm>
              <a:off x="5661405" y="2198547"/>
              <a:ext cx="3131847" cy="1417727"/>
            </a:xfrm>
            <a:prstGeom prst="rect">
              <a:avLst/>
            </a:prstGeom>
            <a:noFill/>
          </p:spPr>
          <p:txBody>
            <a:bodyPr wrap="square" rtlCol="0">
              <a:spAutoFit/>
            </a:bodyPr>
            <a:lstStyle/>
            <a:p>
              <a:pPr marL="342900" marR="0" lvl="0" indent="-342900" algn="l" defTabSz="457200" rtl="0" eaLnBrk="1" fontAlgn="ctr" latinLnBrk="0" hangingPunct="1">
                <a:lnSpc>
                  <a:spcPct val="100000"/>
                </a:lnSpc>
                <a:spcBef>
                  <a:spcPct val="0"/>
                </a:spcBef>
                <a:spcAft>
                  <a:spcPct val="0"/>
                </a:spcAft>
                <a:buClrTx/>
                <a:buSzTx/>
                <a:buFont typeface="Arial" panose="020B0604020202020204" pitchFamily="34" charset="0"/>
                <a:buChar char="•"/>
                <a:tabLst/>
                <a:defRPr/>
              </a:pPr>
              <a:r>
                <a:rPr kumimoji="0" lang="nl-NL" sz="1600" b="0" i="0" u="none" strike="noStrike" kern="1200" cap="none" spc="0" normalizeH="0" baseline="0" noProof="0">
                  <a:ln>
                    <a:noFill/>
                  </a:ln>
                  <a:solidFill>
                    <a:srgbClr val="FFFFFF"/>
                  </a:solidFill>
                  <a:effectLst/>
                  <a:uLnTx/>
                  <a:uFillTx/>
                  <a:latin typeface="Aptos" panose="020B0004020202020204" pitchFamily="34" charset="0"/>
                  <a:ea typeface="MS PGothic" charset="0"/>
                </a:rPr>
                <a:t>Landelijk Bibliotheekconvenant</a:t>
              </a:r>
            </a:p>
            <a:p>
              <a:pPr marL="342900" marR="0" lvl="0" indent="-342900" algn="l" defTabSz="457200" rtl="0" eaLnBrk="1" fontAlgn="ctr" latinLnBrk="0" hangingPunct="1">
                <a:lnSpc>
                  <a:spcPct val="100000"/>
                </a:lnSpc>
                <a:spcBef>
                  <a:spcPct val="0"/>
                </a:spcBef>
                <a:spcAft>
                  <a:spcPct val="0"/>
                </a:spcAft>
                <a:buClrTx/>
                <a:buSzTx/>
                <a:buFont typeface="Arial" panose="020B0604020202020204" pitchFamily="34" charset="0"/>
                <a:buChar char="•"/>
                <a:tabLst/>
                <a:defRPr/>
              </a:pPr>
              <a:r>
                <a:rPr kumimoji="0" lang="nl-NL" sz="1600" b="0" i="0" u="none" strike="noStrike" kern="1200" cap="none" spc="0" normalizeH="0" baseline="0" noProof="0">
                  <a:ln>
                    <a:noFill/>
                  </a:ln>
                  <a:solidFill>
                    <a:srgbClr val="FFFFFF"/>
                  </a:solidFill>
                  <a:effectLst/>
                  <a:uLnTx/>
                  <a:uFillTx/>
                  <a:latin typeface="Aptos" panose="020B0004020202020204" pitchFamily="34" charset="0"/>
                  <a:ea typeface="MS PGothic" charset="0"/>
                </a:rPr>
                <a:t>Convenant Gelders bibliotheekwerk</a:t>
              </a:r>
            </a:p>
            <a:p>
              <a:pPr marL="342900" marR="0" lvl="0" indent="-342900" algn="l" defTabSz="457200" rtl="0" eaLnBrk="1" fontAlgn="ctr" latinLnBrk="0" hangingPunct="1">
                <a:lnSpc>
                  <a:spcPct val="100000"/>
                </a:lnSpc>
                <a:spcBef>
                  <a:spcPct val="0"/>
                </a:spcBef>
                <a:spcAft>
                  <a:spcPct val="0"/>
                </a:spcAft>
                <a:buClrTx/>
                <a:buSzTx/>
                <a:buFont typeface="Arial" panose="020B0604020202020204" pitchFamily="34" charset="0"/>
                <a:buChar char="•"/>
                <a:tabLst/>
                <a:defRPr/>
              </a:pPr>
              <a:r>
                <a:rPr kumimoji="0" lang="nl-NL" sz="1600" b="0" i="0" u="none" strike="noStrike" kern="1200" cap="none" spc="0" normalizeH="0" baseline="0" noProof="0">
                  <a:ln>
                    <a:noFill/>
                  </a:ln>
                  <a:solidFill>
                    <a:srgbClr val="FFFFFF"/>
                  </a:solidFill>
                  <a:effectLst/>
                  <a:uLnTx/>
                  <a:uFillTx/>
                  <a:latin typeface="Aptos" panose="020B0004020202020204" pitchFamily="34" charset="0"/>
                  <a:ea typeface="MS PGothic" charset="0"/>
                </a:rPr>
                <a:t>Gelders netwerkplan</a:t>
              </a:r>
            </a:p>
          </p:txBody>
        </p:sp>
        <p:sp>
          <p:nvSpPr>
            <p:cNvPr id="19" name="Tekstvak 18">
              <a:extLst>
                <a:ext uri="{FF2B5EF4-FFF2-40B4-BE49-F238E27FC236}">
                  <a16:creationId xmlns:a16="http://schemas.microsoft.com/office/drawing/2014/main" id="{677890C6-EA04-BA0F-8A95-55AFBF2E44B3}"/>
                </a:ext>
              </a:extLst>
            </p:cNvPr>
            <p:cNvSpPr txBox="1"/>
            <p:nvPr/>
          </p:nvSpPr>
          <p:spPr>
            <a:xfrm>
              <a:off x="3283589" y="2614045"/>
              <a:ext cx="1231900" cy="692378"/>
            </a:xfrm>
            <a:prstGeom prst="rect">
              <a:avLst/>
            </a:prstGeom>
            <a:noFill/>
          </p:spPr>
          <p:txBody>
            <a:bodyPr wrap="square" rtlCol="0">
              <a:spAutoFit/>
            </a:bodyPr>
            <a:lstStyle/>
            <a:p>
              <a:pPr marL="342900" marR="0" lvl="0" indent="-342900" algn="l" defTabSz="457200" rtl="0" eaLnBrk="1" fontAlgn="ctr" latinLnBrk="0" hangingPunct="1">
                <a:lnSpc>
                  <a:spcPct val="100000"/>
                </a:lnSpc>
                <a:spcBef>
                  <a:spcPct val="0"/>
                </a:spcBef>
                <a:spcAft>
                  <a:spcPct val="0"/>
                </a:spcAft>
                <a:buClrTx/>
                <a:buSzTx/>
                <a:buFont typeface="Arial" panose="020B0604020202020204" pitchFamily="34" charset="0"/>
                <a:buChar char="•"/>
                <a:tabLst/>
                <a:defRPr/>
              </a:pPr>
              <a:r>
                <a:rPr kumimoji="0" lang="nl-NL" sz="1800" b="0" i="0" u="none" strike="noStrike" kern="1200" cap="none" spc="0" normalizeH="0" baseline="0" noProof="0" err="1">
                  <a:ln>
                    <a:noFill/>
                  </a:ln>
                  <a:solidFill>
                    <a:srgbClr val="FFFFFF"/>
                  </a:solidFill>
                  <a:effectLst/>
                  <a:uLnTx/>
                  <a:uFillTx/>
                  <a:latin typeface="Aptos" panose="020B0004020202020204" pitchFamily="34" charset="0"/>
                  <a:ea typeface="MS PGothic" charset="0"/>
                </a:rPr>
                <a:t>Wsob</a:t>
              </a:r>
              <a:endParaRPr kumimoji="0" lang="nl-NL" sz="1800" b="0" i="0" u="none" strike="noStrike" kern="1200" cap="none" spc="0" normalizeH="0" baseline="0" noProof="0">
                <a:ln>
                  <a:noFill/>
                </a:ln>
                <a:solidFill>
                  <a:srgbClr val="FFFFFF"/>
                </a:solidFill>
                <a:effectLst/>
                <a:uLnTx/>
                <a:uFillTx/>
                <a:latin typeface="Aptos" panose="020B0004020202020204" pitchFamily="34" charset="0"/>
                <a:ea typeface="MS PGothic" charset="0"/>
              </a:endParaRPr>
            </a:p>
            <a:p>
              <a:pPr marL="342900" marR="0" lvl="0" indent="-342900" algn="l" defTabSz="457200" rtl="0" eaLnBrk="1" fontAlgn="ctr" latinLnBrk="0" hangingPunct="1">
                <a:lnSpc>
                  <a:spcPct val="100000"/>
                </a:lnSpc>
                <a:spcBef>
                  <a:spcPct val="0"/>
                </a:spcBef>
                <a:spcAft>
                  <a:spcPct val="0"/>
                </a:spcAft>
                <a:buClrTx/>
                <a:buSzTx/>
                <a:buFont typeface="Arial" panose="020B0604020202020204" pitchFamily="34" charset="0"/>
                <a:buChar char="•"/>
                <a:tabLst/>
                <a:defRPr/>
              </a:pPr>
              <a:r>
                <a:rPr kumimoji="0" lang="nl-NL" sz="1800" b="0" i="0" u="none" strike="noStrike" kern="1200" cap="none" spc="0" normalizeH="0" baseline="0" noProof="0">
                  <a:ln>
                    <a:noFill/>
                  </a:ln>
                  <a:solidFill>
                    <a:srgbClr val="FFFFFF"/>
                  </a:solidFill>
                  <a:effectLst/>
                  <a:uLnTx/>
                  <a:uFillTx/>
                  <a:latin typeface="Aptos" panose="020B0004020202020204" pitchFamily="34" charset="0"/>
                  <a:ea typeface="MS PGothic" charset="0"/>
                </a:rPr>
                <a:t>AMvB</a:t>
              </a:r>
            </a:p>
          </p:txBody>
        </p:sp>
        <p:sp>
          <p:nvSpPr>
            <p:cNvPr id="20" name="Tekstvak 19">
              <a:extLst>
                <a:ext uri="{FF2B5EF4-FFF2-40B4-BE49-F238E27FC236}">
                  <a16:creationId xmlns:a16="http://schemas.microsoft.com/office/drawing/2014/main" id="{A9803EAC-B3E9-F64E-1093-027E912E3DC6}"/>
                </a:ext>
              </a:extLst>
            </p:cNvPr>
            <p:cNvSpPr txBox="1"/>
            <p:nvPr/>
          </p:nvSpPr>
          <p:spPr>
            <a:xfrm>
              <a:off x="2312330" y="3800126"/>
              <a:ext cx="3174419" cy="395645"/>
            </a:xfrm>
            <a:prstGeom prst="rect">
              <a:avLst/>
            </a:prstGeom>
            <a:noFill/>
          </p:spPr>
          <p:txBody>
            <a:bodyPr wrap="square" rtlCol="0">
              <a:spAutoFit/>
            </a:bodyPr>
            <a:lstStyle/>
            <a:p>
              <a:pPr marL="0" marR="0" lvl="0" indent="0" algn="ctr" defTabSz="457200" rtl="0" eaLnBrk="1" fontAlgn="ctr" latinLnBrk="0" hangingPunct="1">
                <a:lnSpc>
                  <a:spcPct val="100000"/>
                </a:lnSpc>
                <a:spcBef>
                  <a:spcPct val="0"/>
                </a:spcBef>
                <a:spcAft>
                  <a:spcPct val="0"/>
                </a:spcAft>
                <a:buClrTx/>
                <a:buSzTx/>
                <a:buFontTx/>
                <a:buNone/>
                <a:tabLst/>
                <a:defRPr/>
              </a:pPr>
              <a:r>
                <a:rPr kumimoji="0" lang="nl-NL" sz="1800" b="0" i="0" u="none" strike="noStrike" kern="1200" cap="none" spc="0" normalizeH="0" baseline="0" noProof="0">
                  <a:ln>
                    <a:noFill/>
                  </a:ln>
                  <a:solidFill>
                    <a:srgbClr val="FFFFFF"/>
                  </a:solidFill>
                  <a:effectLst/>
                  <a:uLnTx/>
                  <a:uFillTx/>
                  <a:latin typeface="Aptos" panose="020B0004020202020204" pitchFamily="34" charset="0"/>
                  <a:ea typeface="MS PGothic" charset="0"/>
                </a:rPr>
                <a:t>Normen</a:t>
              </a:r>
            </a:p>
          </p:txBody>
        </p:sp>
        <p:sp>
          <p:nvSpPr>
            <p:cNvPr id="24" name="Tekstvak 23">
              <a:extLst>
                <a:ext uri="{FF2B5EF4-FFF2-40B4-BE49-F238E27FC236}">
                  <a16:creationId xmlns:a16="http://schemas.microsoft.com/office/drawing/2014/main" id="{C444DA55-2A9A-C9BC-BC18-60D6C380F7B9}"/>
                </a:ext>
              </a:extLst>
            </p:cNvPr>
            <p:cNvSpPr txBox="1"/>
            <p:nvPr/>
          </p:nvSpPr>
          <p:spPr>
            <a:xfrm>
              <a:off x="2312331" y="4497858"/>
              <a:ext cx="3174417" cy="395645"/>
            </a:xfrm>
            <a:prstGeom prst="rect">
              <a:avLst/>
            </a:prstGeom>
            <a:noFill/>
          </p:spPr>
          <p:txBody>
            <a:bodyPr wrap="square">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800" b="0" i="0" u="none" strike="noStrike" kern="1200" cap="none" spc="0" normalizeH="0" baseline="0" noProof="0">
                  <a:ln>
                    <a:noFill/>
                  </a:ln>
                  <a:solidFill>
                    <a:srgbClr val="FFFFFF"/>
                  </a:solidFill>
                  <a:effectLst/>
                  <a:uLnTx/>
                  <a:uFillTx/>
                  <a:latin typeface="Aptos" panose="020B0004020202020204" pitchFamily="34" charset="0"/>
                  <a:ea typeface="MS PGothic" charset="0"/>
                </a:rPr>
                <a:t>Interbestuurlijk toezicht</a:t>
              </a:r>
            </a:p>
          </p:txBody>
        </p:sp>
        <p:sp>
          <p:nvSpPr>
            <p:cNvPr id="25" name="Tekstvak 24">
              <a:extLst>
                <a:ext uri="{FF2B5EF4-FFF2-40B4-BE49-F238E27FC236}">
                  <a16:creationId xmlns:a16="http://schemas.microsoft.com/office/drawing/2014/main" id="{1D747705-6464-43FD-8128-B1A359815625}"/>
                </a:ext>
              </a:extLst>
            </p:cNvPr>
            <p:cNvSpPr txBox="1"/>
            <p:nvPr/>
          </p:nvSpPr>
          <p:spPr>
            <a:xfrm>
              <a:off x="5661405" y="4497858"/>
              <a:ext cx="3131846" cy="395645"/>
            </a:xfrm>
            <a:prstGeom prst="rect">
              <a:avLst/>
            </a:prstGeom>
            <a:noFill/>
          </p:spPr>
          <p:txBody>
            <a:bodyPr wrap="square">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800" b="0" i="0" u="none" strike="noStrike" kern="1200" cap="none" spc="0" normalizeH="0" baseline="0" noProof="0">
                  <a:ln>
                    <a:noFill/>
                  </a:ln>
                  <a:solidFill>
                    <a:srgbClr val="FFFFFF"/>
                  </a:solidFill>
                  <a:effectLst/>
                  <a:uLnTx/>
                  <a:uFillTx/>
                  <a:latin typeface="Aptos" panose="020B0004020202020204" pitchFamily="34" charset="0"/>
                  <a:ea typeface="MS PGothic" charset="0"/>
                </a:rPr>
                <a:t>Gelders Dashboard</a:t>
              </a:r>
            </a:p>
          </p:txBody>
        </p:sp>
        <p:sp>
          <p:nvSpPr>
            <p:cNvPr id="26" name="Tekstvak 25">
              <a:extLst>
                <a:ext uri="{FF2B5EF4-FFF2-40B4-BE49-F238E27FC236}">
                  <a16:creationId xmlns:a16="http://schemas.microsoft.com/office/drawing/2014/main" id="{9D413624-7322-8FE7-54DC-A38CB3A13CA1}"/>
                </a:ext>
              </a:extLst>
            </p:cNvPr>
            <p:cNvSpPr txBox="1"/>
            <p:nvPr/>
          </p:nvSpPr>
          <p:spPr>
            <a:xfrm>
              <a:off x="5640119" y="3661627"/>
              <a:ext cx="3174418" cy="692379"/>
            </a:xfrm>
            <a:prstGeom prst="rect">
              <a:avLst/>
            </a:prstGeom>
            <a:noFill/>
          </p:spPr>
          <p:txBody>
            <a:bodyPr wrap="square" anchor="ctr">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800" b="0" i="0" u="none" strike="noStrike" kern="1200" cap="none" spc="0" normalizeH="0" baseline="0" noProof="0">
                  <a:ln>
                    <a:noFill/>
                  </a:ln>
                  <a:solidFill>
                    <a:srgbClr val="FFFFFF"/>
                  </a:solidFill>
                  <a:effectLst/>
                  <a:uLnTx/>
                  <a:uFillTx/>
                  <a:latin typeface="Aptos" panose="020B0004020202020204" pitchFamily="34" charset="0"/>
                  <a:ea typeface="MS PGothic" charset="0"/>
                </a:rPr>
                <a:t>Gelderse ambitie</a:t>
              </a:r>
            </a:p>
          </p:txBody>
        </p:sp>
        <p:cxnSp>
          <p:nvCxnSpPr>
            <p:cNvPr id="28" name="Rechte verbindingslijn met pijl 27">
              <a:extLst>
                <a:ext uri="{FF2B5EF4-FFF2-40B4-BE49-F238E27FC236}">
                  <a16:creationId xmlns:a16="http://schemas.microsoft.com/office/drawing/2014/main" id="{E74797F8-132A-0469-CCC1-C85950D63939}"/>
                </a:ext>
              </a:extLst>
            </p:cNvPr>
            <p:cNvCxnSpPr>
              <a:cxnSpLocks/>
              <a:endCxn id="31" idx="2"/>
            </p:cNvCxnSpPr>
            <p:nvPr/>
          </p:nvCxnSpPr>
          <p:spPr>
            <a:xfrm flipV="1">
              <a:off x="3909704" y="4983671"/>
              <a:ext cx="0" cy="851345"/>
            </a:xfrm>
            <a:prstGeom prst="straightConnector1">
              <a:avLst/>
            </a:prstGeom>
            <a:ln w="38100">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30" name="Rechte verbindingslijn met pijl 29">
              <a:extLst>
                <a:ext uri="{FF2B5EF4-FFF2-40B4-BE49-F238E27FC236}">
                  <a16:creationId xmlns:a16="http://schemas.microsoft.com/office/drawing/2014/main" id="{13A85E54-86A6-81CF-4E14-F385141A9D95}"/>
                </a:ext>
              </a:extLst>
            </p:cNvPr>
            <p:cNvCxnSpPr>
              <a:cxnSpLocks/>
              <a:endCxn id="6" idx="2"/>
            </p:cNvCxnSpPr>
            <p:nvPr/>
          </p:nvCxnSpPr>
          <p:spPr>
            <a:xfrm flipV="1">
              <a:off x="7227328" y="4983670"/>
              <a:ext cx="0" cy="851346"/>
            </a:xfrm>
            <a:prstGeom prst="straightConnector1">
              <a:avLst/>
            </a:prstGeom>
            <a:ln w="38100">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34" name="Rechte verbindingslijn 33">
              <a:extLst>
                <a:ext uri="{FF2B5EF4-FFF2-40B4-BE49-F238E27FC236}">
                  <a16:creationId xmlns:a16="http://schemas.microsoft.com/office/drawing/2014/main" id="{FC7F29D5-F50A-4D26-B721-145DBF270B19}"/>
                </a:ext>
              </a:extLst>
            </p:cNvPr>
            <p:cNvCxnSpPr>
              <a:cxnSpLocks/>
            </p:cNvCxnSpPr>
            <p:nvPr/>
          </p:nvCxnSpPr>
          <p:spPr>
            <a:xfrm>
              <a:off x="232229" y="2197860"/>
              <a:ext cx="8582308" cy="0"/>
            </a:xfrm>
            <a:prstGeom prst="line">
              <a:avLst/>
            </a:prstGeom>
          </p:spPr>
          <p:style>
            <a:lnRef idx="1">
              <a:schemeClr val="dk1"/>
            </a:lnRef>
            <a:fillRef idx="0">
              <a:schemeClr val="dk1"/>
            </a:fillRef>
            <a:effectRef idx="0">
              <a:schemeClr val="dk1"/>
            </a:effectRef>
            <a:fontRef idx="minor">
              <a:schemeClr val="tx1"/>
            </a:fontRef>
          </p:style>
        </p:cxnSp>
        <p:cxnSp>
          <p:nvCxnSpPr>
            <p:cNvPr id="35" name="Rechte verbindingslijn 34">
              <a:extLst>
                <a:ext uri="{FF2B5EF4-FFF2-40B4-BE49-F238E27FC236}">
                  <a16:creationId xmlns:a16="http://schemas.microsoft.com/office/drawing/2014/main" id="{870059F1-9445-71F5-4040-A026A3857E5B}"/>
                </a:ext>
              </a:extLst>
            </p:cNvPr>
            <p:cNvCxnSpPr>
              <a:cxnSpLocks/>
            </p:cNvCxnSpPr>
            <p:nvPr/>
          </p:nvCxnSpPr>
          <p:spPr>
            <a:xfrm>
              <a:off x="232229" y="3611099"/>
              <a:ext cx="8582308" cy="0"/>
            </a:xfrm>
            <a:prstGeom prst="line">
              <a:avLst/>
            </a:prstGeom>
          </p:spPr>
          <p:style>
            <a:lnRef idx="1">
              <a:schemeClr val="dk1"/>
            </a:lnRef>
            <a:fillRef idx="0">
              <a:schemeClr val="dk1"/>
            </a:fillRef>
            <a:effectRef idx="0">
              <a:schemeClr val="dk1"/>
            </a:effectRef>
            <a:fontRef idx="minor">
              <a:schemeClr val="tx1"/>
            </a:fontRef>
          </p:style>
        </p:cxnSp>
        <p:cxnSp>
          <p:nvCxnSpPr>
            <p:cNvPr id="37" name="Rechte verbindingslijn 36">
              <a:extLst>
                <a:ext uri="{FF2B5EF4-FFF2-40B4-BE49-F238E27FC236}">
                  <a16:creationId xmlns:a16="http://schemas.microsoft.com/office/drawing/2014/main" id="{7D77E7E0-30B5-C053-F519-CB13B8F31241}"/>
                </a:ext>
              </a:extLst>
            </p:cNvPr>
            <p:cNvCxnSpPr>
              <a:cxnSpLocks/>
            </p:cNvCxnSpPr>
            <p:nvPr/>
          </p:nvCxnSpPr>
          <p:spPr>
            <a:xfrm>
              <a:off x="232229" y="4388839"/>
              <a:ext cx="8582308" cy="0"/>
            </a:xfrm>
            <a:prstGeom prst="line">
              <a:avLst/>
            </a:prstGeom>
          </p:spPr>
          <p:style>
            <a:lnRef idx="1">
              <a:schemeClr val="dk1"/>
            </a:lnRef>
            <a:fillRef idx="0">
              <a:schemeClr val="dk1"/>
            </a:fillRef>
            <a:effectRef idx="0">
              <a:schemeClr val="dk1"/>
            </a:effectRef>
            <a:fontRef idx="minor">
              <a:schemeClr val="tx1"/>
            </a:fontRef>
          </p:style>
        </p:cxnSp>
      </p:grpSp>
      <p:sp>
        <p:nvSpPr>
          <p:cNvPr id="4" name="Date Placeholder 3">
            <a:extLst>
              <a:ext uri="{FF2B5EF4-FFF2-40B4-BE49-F238E27FC236}">
                <a16:creationId xmlns:a16="http://schemas.microsoft.com/office/drawing/2014/main" id="{D51B7B12-6A61-A93A-07E3-69A063E0C56B}"/>
              </a:ext>
            </a:extLst>
          </p:cNvPr>
          <p:cNvSpPr txBox="1">
            <a:spLocks/>
          </p:cNvSpPr>
          <p:nvPr/>
        </p:nvSpPr>
        <p:spPr>
          <a:xfrm>
            <a:off x="573088" y="6356350"/>
            <a:ext cx="3541712" cy="365125"/>
          </a:xfrm>
          <a:prstGeom prst="rect">
            <a:avLst/>
          </a:prstGeom>
        </p:spPr>
        <p:txBody>
          <a:bodyPr vert="horz" wrap="square" lIns="0" tIns="45720" rIns="0" bIns="45720" numCol="1" anchor="ctr" anchorCtr="0" compatLnSpc="1">
            <a:prstTxWarp prst="textNoShape">
              <a:avLst/>
            </a:prstTxWarp>
          </a:bodyPr>
          <a:lstStyle>
            <a:defPPr>
              <a:defRPr lang="en-US"/>
            </a:defPPr>
            <a:lvl1pPr algn="r" defTabSz="457200" rtl="0" fontAlgn="base">
              <a:spcBef>
                <a:spcPct val="0"/>
              </a:spcBef>
              <a:spcAft>
                <a:spcPct val="0"/>
              </a:spcAft>
              <a:defRPr sz="1200" kern="1200">
                <a:solidFill>
                  <a:srgbClr val="1B143C"/>
                </a:solidFill>
                <a:latin typeface="Aptos" panose="020B0004020202020204" pitchFamily="34" charset="0"/>
                <a:ea typeface="MS PGothic" charset="0"/>
                <a:cs typeface="MS PGothic" charset="0"/>
              </a:defRPr>
            </a:lvl1pPr>
            <a:lvl2pPr marL="457200" algn="l" defTabSz="457200" rtl="0" fontAlgn="base">
              <a:spcBef>
                <a:spcPct val="0"/>
              </a:spcBef>
              <a:spcAft>
                <a:spcPct val="0"/>
              </a:spcAft>
              <a:defRPr sz="2400" kern="1200">
                <a:solidFill>
                  <a:schemeClr val="tx1"/>
                </a:solidFill>
                <a:latin typeface="Calibri" charset="0"/>
                <a:ea typeface="MS PGothic" charset="0"/>
                <a:cs typeface="MS PGothic" charset="0"/>
              </a:defRPr>
            </a:lvl2pPr>
            <a:lvl3pPr marL="914400" algn="l" defTabSz="457200" rtl="0" fontAlgn="base">
              <a:spcBef>
                <a:spcPct val="0"/>
              </a:spcBef>
              <a:spcAft>
                <a:spcPct val="0"/>
              </a:spcAft>
              <a:defRPr sz="2400" kern="1200">
                <a:solidFill>
                  <a:schemeClr val="tx1"/>
                </a:solidFill>
                <a:latin typeface="Calibri" charset="0"/>
                <a:ea typeface="MS PGothic" charset="0"/>
                <a:cs typeface="MS PGothic" charset="0"/>
              </a:defRPr>
            </a:lvl3pPr>
            <a:lvl4pPr marL="1371600" algn="l" defTabSz="457200" rtl="0" fontAlgn="base">
              <a:spcBef>
                <a:spcPct val="0"/>
              </a:spcBef>
              <a:spcAft>
                <a:spcPct val="0"/>
              </a:spcAft>
              <a:defRPr sz="2400" kern="1200">
                <a:solidFill>
                  <a:schemeClr val="tx1"/>
                </a:solidFill>
                <a:latin typeface="Calibri" charset="0"/>
                <a:ea typeface="MS PGothic" charset="0"/>
                <a:cs typeface="MS PGothic" charset="0"/>
              </a:defRPr>
            </a:lvl4pPr>
            <a:lvl5pPr marL="1828800" algn="l" defTabSz="457200" rtl="0" fontAlgn="base">
              <a:spcBef>
                <a:spcPct val="0"/>
              </a:spcBef>
              <a:spcAft>
                <a:spcPct val="0"/>
              </a:spcAft>
              <a:defRPr sz="2400" kern="1200">
                <a:solidFill>
                  <a:schemeClr val="tx1"/>
                </a:solidFill>
                <a:latin typeface="Calibri" charset="0"/>
                <a:ea typeface="MS PGothic" charset="0"/>
                <a:cs typeface="MS PGothic" charset="0"/>
              </a:defRPr>
            </a:lvl5pPr>
            <a:lvl6pPr marL="2286000" algn="l" defTabSz="457200" rtl="0" eaLnBrk="1" latinLnBrk="0" hangingPunct="1">
              <a:defRPr sz="2400" kern="1200">
                <a:solidFill>
                  <a:schemeClr val="tx1"/>
                </a:solidFill>
                <a:latin typeface="Calibri" charset="0"/>
                <a:ea typeface="MS PGothic" charset="0"/>
                <a:cs typeface="MS PGothic" charset="0"/>
              </a:defRPr>
            </a:lvl6pPr>
            <a:lvl7pPr marL="2743200" algn="l" defTabSz="457200" rtl="0" eaLnBrk="1" latinLnBrk="0" hangingPunct="1">
              <a:defRPr sz="2400" kern="1200">
                <a:solidFill>
                  <a:schemeClr val="tx1"/>
                </a:solidFill>
                <a:latin typeface="Calibri" charset="0"/>
                <a:ea typeface="MS PGothic" charset="0"/>
                <a:cs typeface="MS PGothic" charset="0"/>
              </a:defRPr>
            </a:lvl7pPr>
            <a:lvl8pPr marL="3200400" algn="l" defTabSz="457200" rtl="0" eaLnBrk="1" latinLnBrk="0" hangingPunct="1">
              <a:defRPr sz="2400" kern="1200">
                <a:solidFill>
                  <a:schemeClr val="tx1"/>
                </a:solidFill>
                <a:latin typeface="Calibri" charset="0"/>
                <a:ea typeface="MS PGothic" charset="0"/>
                <a:cs typeface="MS PGothic" charset="0"/>
              </a:defRPr>
            </a:lvl8pPr>
            <a:lvl9pPr marL="3657600" algn="l" defTabSz="457200" rtl="0" eaLnBrk="1" latinLnBrk="0" hangingPunct="1">
              <a:defRPr sz="2400" kern="1200">
                <a:solidFill>
                  <a:schemeClr val="tx1"/>
                </a:solidFill>
                <a:latin typeface="Calibri" charset="0"/>
                <a:ea typeface="MS PGothic" charset="0"/>
                <a:cs typeface="MS PGothic"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Oktober 2026</a:t>
            </a:r>
            <a:endParaRPr kumimoji="0" lang="en-US" sz="1200" b="0" i="0" u="none" strike="noStrike" kern="1200" cap="none" spc="0" normalizeH="0" baseline="0" noProof="0">
              <a:ln>
                <a:noFill/>
              </a:ln>
              <a:solidFill>
                <a:srgbClr val="1B143C"/>
              </a:solidFill>
              <a:effectLst/>
              <a:uLnTx/>
              <a:uFillTx/>
              <a:latin typeface="Aptos" panose="020B0004020202020204" pitchFamily="34" charset="0"/>
              <a:ea typeface="MS PGothic" charset="0"/>
            </a:endParaRPr>
          </a:p>
        </p:txBody>
      </p:sp>
    </p:spTree>
    <p:extLst>
      <p:ext uri="{BB962C8B-B14F-4D97-AF65-F5344CB8AC3E}">
        <p14:creationId xmlns:p14="http://schemas.microsoft.com/office/powerpoint/2010/main" val="331321813"/>
      </p:ext>
    </p:extLst>
  </p:cSld>
  <p:clrMapOvr>
    <a:masterClrMapping/>
  </p:clrMapOvr>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C0B38B55-7B42-7ABA-9173-7C6E5E2A1728}"/>
              </a:ext>
            </a:extLst>
          </p:cNvPr>
          <p:cNvSpPr>
            <a:spLocks noGrp="1"/>
          </p:cNvSpPr>
          <p:nvPr>
            <p:ph sz="quarter" idx="14"/>
          </p:nvPr>
        </p:nvSpPr>
        <p:spPr>
          <a:xfrm>
            <a:off x="573088" y="1300000"/>
            <a:ext cx="8008937" cy="4750000"/>
          </a:xfrm>
        </p:spPr>
        <p:txBody>
          <a:bodyPr/>
          <a:lstStyle/>
          <a:p>
            <a:pPr>
              <a:lnSpc>
                <a:spcPct val="100000"/>
              </a:lnSpc>
              <a:spcBef>
                <a:spcPts val="0"/>
              </a:spcBef>
              <a:spcAft>
                <a:spcPts val="0"/>
              </a:spcAft>
            </a:pPr>
            <a:r>
              <a:rPr lang="nl-NL" sz="1800" b="1" dirty="0">
                <a:latin typeface="Aptos" panose="020B0004020202020204" pitchFamily="34" charset="0"/>
              </a:rPr>
              <a:t>Rondetafelgesprekken</a:t>
            </a:r>
            <a:r>
              <a:rPr lang="nl-NL" sz="1800" dirty="0">
                <a:latin typeface="Aptos" panose="020B0004020202020204" pitchFamily="34" charset="0"/>
              </a:rPr>
              <a:t> met ambtenaren van gemeenten en bibliotheken</a:t>
            </a:r>
            <a:endParaRPr lang="nl-NL" sz="1800"/>
          </a:p>
          <a:p>
            <a:pPr>
              <a:lnSpc>
                <a:spcPct val="100000"/>
              </a:lnSpc>
              <a:spcBef>
                <a:spcPts val="600"/>
              </a:spcBef>
              <a:spcAft>
                <a:spcPts val="0"/>
              </a:spcAft>
            </a:pPr>
            <a:r>
              <a:rPr lang="nl-NL" sz="1800" b="1" dirty="0">
                <a:latin typeface="Aptos" panose="020B0004020202020204" pitchFamily="34" charset="0"/>
              </a:rPr>
              <a:t>Meeleesgroep</a:t>
            </a:r>
            <a:r>
              <a:rPr lang="nl-NL" sz="1800" dirty="0">
                <a:latin typeface="Aptos" panose="020B0004020202020204" pitchFamily="34" charset="0"/>
              </a:rPr>
              <a:t> voor de concepttekst van het convenant</a:t>
            </a:r>
            <a:endParaRPr lang="nl-NL" sz="1800"/>
          </a:p>
          <a:p>
            <a:pPr>
              <a:lnSpc>
                <a:spcPct val="100000"/>
              </a:lnSpc>
              <a:spcBef>
                <a:spcPts val="600"/>
              </a:spcBef>
              <a:spcAft>
                <a:spcPts val="0"/>
              </a:spcAft>
            </a:pPr>
            <a:r>
              <a:rPr lang="nl-NL" sz="1800" b="1" dirty="0">
                <a:latin typeface="Aptos" panose="020B0004020202020204" pitchFamily="34" charset="0"/>
              </a:rPr>
              <a:t>Bestuurlijke bijeenkomst</a:t>
            </a:r>
            <a:r>
              <a:rPr lang="nl-NL" sz="1800" dirty="0">
                <a:latin typeface="Aptos" panose="020B0004020202020204" pitchFamily="34" charset="0"/>
              </a:rPr>
              <a:t> op 16 september 2026 in Arnhem, waar gemeenten en bibliotheken het concept van het convenant hebben getoetst</a:t>
            </a:r>
            <a:endParaRPr lang="nl-NL" sz="1800"/>
          </a:p>
        </p:txBody>
      </p:sp>
      <p:sp>
        <p:nvSpPr>
          <p:cNvPr id="3" name="Titel 2">
            <a:extLst>
              <a:ext uri="{FF2B5EF4-FFF2-40B4-BE49-F238E27FC236}">
                <a16:creationId xmlns:a16="http://schemas.microsoft.com/office/drawing/2014/main" id="{5E3D22B7-7B03-BEC8-D20D-B058EE5A917A}"/>
              </a:ext>
            </a:extLst>
          </p:cNvPr>
          <p:cNvSpPr>
            <a:spLocks noGrp="1"/>
          </p:cNvSpPr>
          <p:nvPr>
            <p:ph type="title"/>
          </p:nvPr>
        </p:nvSpPr>
        <p:spPr>
          <a:xfrm>
            <a:off x="573088" y="400000"/>
            <a:ext cx="8366000" cy="520000"/>
          </a:xfrm>
        </p:spPr>
        <p:txBody>
          <a:bodyPr lIns="0" tIns="45720" rIns="0" bIns="45720" anchor="ctr"/>
          <a:lstStyle/>
          <a:p>
            <a:r>
              <a:rPr lang="nl-NL" sz="2800" dirty="0">
                <a:latin typeface="Aptos" panose="020B0004020202020204" pitchFamily="34" charset="0"/>
              </a:rPr>
              <a:t>3. Bestuurlijk traject: eerdere stappen</a:t>
            </a:r>
          </a:p>
        </p:txBody>
      </p:sp>
      <p:sp>
        <p:nvSpPr>
          <p:cNvPr id="4" name="Date Placeholder 3">
            <a:extLst>
              <a:ext uri="{FF2B5EF4-FFF2-40B4-BE49-F238E27FC236}">
                <a16:creationId xmlns:a16="http://schemas.microsoft.com/office/drawing/2014/main" id="{BBF7B369-5A91-8223-6B0E-12B1A2FE86A9}"/>
              </a:ext>
            </a:extLst>
          </p:cNvPr>
          <p:cNvSpPr txBox="1">
            <a:spLocks/>
          </p:cNvSpPr>
          <p:nvPr/>
        </p:nvSpPr>
        <p:spPr>
          <a:xfrm>
            <a:off x="573088" y="6356350"/>
            <a:ext cx="3541712" cy="365125"/>
          </a:xfrm>
          <a:prstGeom prst="rect">
            <a:avLst/>
          </a:prstGeom>
        </p:spPr>
        <p:txBody>
          <a:bodyPr vert="horz" wrap="square" lIns="0" tIns="45720" rIns="0" bIns="45720" numCol="1" anchor="ctr" anchorCtr="0" compatLnSpc="1">
            <a:prstTxWarp prst="textNoShape">
              <a:avLst/>
            </a:prstTxWarp>
          </a:bodyPr>
          <a:lstStyle>
            <a:defPPr>
              <a:defRPr lang="en-US"/>
            </a:defPPr>
            <a:lvl1pPr algn="r" defTabSz="457200" rtl="0" fontAlgn="base">
              <a:spcBef>
                <a:spcPct val="0"/>
              </a:spcBef>
              <a:spcAft>
                <a:spcPct val="0"/>
              </a:spcAft>
              <a:defRPr sz="1200" kern="1200">
                <a:solidFill>
                  <a:srgbClr val="1B143C"/>
                </a:solidFill>
                <a:latin typeface="Aptos" panose="020B0004020202020204" pitchFamily="34" charset="0"/>
                <a:ea typeface="MS PGothic" charset="0"/>
                <a:cs typeface="MS PGothic" charset="0"/>
              </a:defRPr>
            </a:lvl1pPr>
            <a:lvl2pPr marL="457200" algn="l" defTabSz="457200" rtl="0" fontAlgn="base">
              <a:spcBef>
                <a:spcPct val="0"/>
              </a:spcBef>
              <a:spcAft>
                <a:spcPct val="0"/>
              </a:spcAft>
              <a:defRPr sz="2400" kern="1200">
                <a:solidFill>
                  <a:schemeClr val="tx1"/>
                </a:solidFill>
                <a:latin typeface="Calibri" charset="0"/>
                <a:ea typeface="MS PGothic" charset="0"/>
                <a:cs typeface="MS PGothic" charset="0"/>
              </a:defRPr>
            </a:lvl2pPr>
            <a:lvl3pPr marL="914400" algn="l" defTabSz="457200" rtl="0" fontAlgn="base">
              <a:spcBef>
                <a:spcPct val="0"/>
              </a:spcBef>
              <a:spcAft>
                <a:spcPct val="0"/>
              </a:spcAft>
              <a:defRPr sz="2400" kern="1200">
                <a:solidFill>
                  <a:schemeClr val="tx1"/>
                </a:solidFill>
                <a:latin typeface="Calibri" charset="0"/>
                <a:ea typeface="MS PGothic" charset="0"/>
                <a:cs typeface="MS PGothic" charset="0"/>
              </a:defRPr>
            </a:lvl3pPr>
            <a:lvl4pPr marL="1371600" algn="l" defTabSz="457200" rtl="0" fontAlgn="base">
              <a:spcBef>
                <a:spcPct val="0"/>
              </a:spcBef>
              <a:spcAft>
                <a:spcPct val="0"/>
              </a:spcAft>
              <a:defRPr sz="2400" kern="1200">
                <a:solidFill>
                  <a:schemeClr val="tx1"/>
                </a:solidFill>
                <a:latin typeface="Calibri" charset="0"/>
                <a:ea typeface="MS PGothic" charset="0"/>
                <a:cs typeface="MS PGothic" charset="0"/>
              </a:defRPr>
            </a:lvl4pPr>
            <a:lvl5pPr marL="1828800" algn="l" defTabSz="457200" rtl="0" fontAlgn="base">
              <a:spcBef>
                <a:spcPct val="0"/>
              </a:spcBef>
              <a:spcAft>
                <a:spcPct val="0"/>
              </a:spcAft>
              <a:defRPr sz="2400" kern="1200">
                <a:solidFill>
                  <a:schemeClr val="tx1"/>
                </a:solidFill>
                <a:latin typeface="Calibri" charset="0"/>
                <a:ea typeface="MS PGothic" charset="0"/>
                <a:cs typeface="MS PGothic" charset="0"/>
              </a:defRPr>
            </a:lvl5pPr>
            <a:lvl6pPr marL="2286000" algn="l" defTabSz="457200" rtl="0" eaLnBrk="1" latinLnBrk="0" hangingPunct="1">
              <a:defRPr sz="2400" kern="1200">
                <a:solidFill>
                  <a:schemeClr val="tx1"/>
                </a:solidFill>
                <a:latin typeface="Calibri" charset="0"/>
                <a:ea typeface="MS PGothic" charset="0"/>
                <a:cs typeface="MS PGothic" charset="0"/>
              </a:defRPr>
            </a:lvl6pPr>
            <a:lvl7pPr marL="2743200" algn="l" defTabSz="457200" rtl="0" eaLnBrk="1" latinLnBrk="0" hangingPunct="1">
              <a:defRPr sz="2400" kern="1200">
                <a:solidFill>
                  <a:schemeClr val="tx1"/>
                </a:solidFill>
                <a:latin typeface="Calibri" charset="0"/>
                <a:ea typeface="MS PGothic" charset="0"/>
                <a:cs typeface="MS PGothic" charset="0"/>
              </a:defRPr>
            </a:lvl7pPr>
            <a:lvl8pPr marL="3200400" algn="l" defTabSz="457200" rtl="0" eaLnBrk="1" latinLnBrk="0" hangingPunct="1">
              <a:defRPr sz="2400" kern="1200">
                <a:solidFill>
                  <a:schemeClr val="tx1"/>
                </a:solidFill>
                <a:latin typeface="Calibri" charset="0"/>
                <a:ea typeface="MS PGothic" charset="0"/>
                <a:cs typeface="MS PGothic" charset="0"/>
              </a:defRPr>
            </a:lvl8pPr>
            <a:lvl9pPr marL="3657600" algn="l" defTabSz="457200" rtl="0" eaLnBrk="1" latinLnBrk="0" hangingPunct="1">
              <a:defRPr sz="2400" kern="1200">
                <a:solidFill>
                  <a:schemeClr val="tx1"/>
                </a:solidFill>
                <a:latin typeface="Calibri" charset="0"/>
                <a:ea typeface="MS PGothic" charset="0"/>
                <a:cs typeface="MS PGothic"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Oktober 2026</a:t>
            </a:r>
            <a:endParaRPr kumimoji="0" lang="en-US" sz="1200" b="0" i="0" u="none" strike="noStrike" kern="1200" cap="none" spc="0" normalizeH="0" baseline="0" noProof="0">
              <a:ln>
                <a:noFill/>
              </a:ln>
              <a:solidFill>
                <a:srgbClr val="1B143C"/>
              </a:solidFill>
              <a:effectLst/>
              <a:uLnTx/>
              <a:uFillTx/>
              <a:latin typeface="Aptos" panose="020B0004020202020204" pitchFamily="34" charset="0"/>
              <a:ea typeface="MS PGothic" charset="0"/>
            </a:endParaRPr>
          </a:p>
        </p:txBody>
      </p:sp>
    </p:spTree>
    <p:extLst>
      <p:ext uri="{BB962C8B-B14F-4D97-AF65-F5344CB8AC3E}">
        <p14:creationId xmlns:p14="http://schemas.microsoft.com/office/powerpoint/2010/main" val="15238746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C0B38B55-7B42-7ABA-9173-7C6E5E2A1728}"/>
              </a:ext>
            </a:extLst>
          </p:cNvPr>
          <p:cNvSpPr>
            <a:spLocks noGrp="1"/>
          </p:cNvSpPr>
          <p:nvPr>
            <p:ph sz="quarter" idx="14"/>
          </p:nvPr>
        </p:nvSpPr>
        <p:spPr>
          <a:xfrm>
            <a:off x="573088" y="1300000"/>
            <a:ext cx="8008937" cy="4750000"/>
          </a:xfrm>
        </p:spPr>
        <p:txBody>
          <a:bodyPr/>
          <a:lstStyle/>
          <a:p>
            <a:pPr marL="0" indent="0">
              <a:lnSpc>
                <a:spcPct val="100000"/>
              </a:lnSpc>
              <a:spcBef>
                <a:spcPts val="0"/>
              </a:spcBef>
              <a:spcAft>
                <a:spcPts val="0"/>
              </a:spcAft>
              <a:buNone/>
            </a:pPr>
            <a:r>
              <a:rPr lang="nl-NL" sz="1800" b="1" dirty="0">
                <a:latin typeface="Aptos" panose="020B0004020202020204" pitchFamily="34" charset="0"/>
              </a:rPr>
              <a:t>Bestuurlijke bijeenkomst met gemeenten en bibliotheken in Arnhem</a:t>
            </a:r>
            <a:endParaRPr lang="nl-NL" sz="1800" dirty="0"/>
          </a:p>
          <a:p>
            <a:pPr>
              <a:lnSpc>
                <a:spcPct val="100000"/>
              </a:lnSpc>
              <a:spcBef>
                <a:spcPts val="600"/>
              </a:spcBef>
              <a:spcAft>
                <a:spcPts val="0"/>
              </a:spcAft>
            </a:pPr>
            <a:r>
              <a:rPr lang="nl-NL" sz="1800" dirty="0">
                <a:latin typeface="Aptos" panose="020B0004020202020204" pitchFamily="34" charset="0"/>
              </a:rPr>
              <a:t>Wat gemeenten en bibliotheken meegaven:</a:t>
            </a:r>
            <a:endParaRPr lang="nl-NL" sz="1800"/>
          </a:p>
          <a:p>
            <a:pPr lvl="1">
              <a:lnSpc>
                <a:spcPct val="100000"/>
              </a:lnSpc>
              <a:spcBef>
                <a:spcPts val="300"/>
              </a:spcBef>
              <a:spcAft>
                <a:spcPts val="0"/>
              </a:spcAft>
            </a:pPr>
            <a:r>
              <a:rPr lang="nl-NL" sz="1600" dirty="0">
                <a:latin typeface="Aptos" panose="020B0004020202020204" pitchFamily="34" charset="0"/>
              </a:rPr>
              <a:t>Aanwezigen zien de meerwaarde van een convenant</a:t>
            </a:r>
            <a:endParaRPr lang="nl-NL" sz="1600"/>
          </a:p>
          <a:p>
            <a:pPr lvl="1">
              <a:lnSpc>
                <a:spcPct val="100000"/>
              </a:lnSpc>
              <a:spcBef>
                <a:spcPts val="300"/>
              </a:spcBef>
              <a:spcAft>
                <a:spcPts val="0"/>
              </a:spcAft>
            </a:pPr>
            <a:r>
              <a:rPr lang="nl-NL" sz="1600" dirty="0">
                <a:latin typeface="Aptos" panose="020B0004020202020204" pitchFamily="34" charset="0"/>
              </a:rPr>
              <a:t>Houd het convenant kort, de kern op twee A4</a:t>
            </a:r>
            <a:endParaRPr lang="nl-NL" sz="1600"/>
          </a:p>
          <a:p>
            <a:pPr lvl="1">
              <a:lnSpc>
                <a:spcPct val="100000"/>
              </a:lnSpc>
              <a:spcBef>
                <a:spcPts val="300"/>
              </a:spcBef>
              <a:spcAft>
                <a:spcPts val="0"/>
              </a:spcAft>
            </a:pPr>
            <a:r>
              <a:rPr lang="nl-NL" sz="1600" dirty="0">
                <a:latin typeface="Aptos" panose="020B0004020202020204" pitchFamily="34" charset="0"/>
              </a:rPr>
              <a:t>Respecteer de autonomie van de stelselpartners</a:t>
            </a:r>
            <a:endParaRPr lang="nl-NL" sz="1600"/>
          </a:p>
          <a:p>
            <a:pPr lvl="1">
              <a:lnSpc>
                <a:spcPct val="100000"/>
              </a:lnSpc>
              <a:spcBef>
                <a:spcPts val="300"/>
              </a:spcBef>
              <a:spcAft>
                <a:spcPts val="0"/>
              </a:spcAft>
            </a:pPr>
            <a:r>
              <a:rPr lang="nl-NL" sz="1600" dirty="0">
                <a:latin typeface="Aptos" panose="020B0004020202020204" pitchFamily="34" charset="0"/>
              </a:rPr>
              <a:t>Laat ruimte voor lokaal maatwerk</a:t>
            </a:r>
            <a:endParaRPr lang="nl-NL" sz="1600"/>
          </a:p>
          <a:p>
            <a:pPr>
              <a:lnSpc>
                <a:spcPct val="100000"/>
              </a:lnSpc>
              <a:spcBef>
                <a:spcPts val="600"/>
              </a:spcBef>
              <a:spcAft>
                <a:spcPts val="0"/>
              </a:spcAft>
            </a:pPr>
            <a:r>
              <a:rPr lang="nl-NL" sz="1800" dirty="0">
                <a:latin typeface="Aptos" panose="020B0004020202020204" pitchFamily="34" charset="0"/>
              </a:rPr>
              <a:t>Zo is dat verwerkt in het concept:</a:t>
            </a:r>
            <a:endParaRPr lang="nl-NL" sz="1800"/>
          </a:p>
          <a:p>
            <a:pPr lvl="1">
              <a:lnSpc>
                <a:spcPct val="100000"/>
              </a:lnSpc>
              <a:spcBef>
                <a:spcPts val="300"/>
              </a:spcBef>
              <a:spcAft>
                <a:spcPts val="0"/>
              </a:spcAft>
            </a:pPr>
            <a:r>
              <a:rPr lang="nl-NL" sz="1600" dirty="0">
                <a:latin typeface="Aptos" panose="020B0004020202020204" pitchFamily="34" charset="0"/>
              </a:rPr>
              <a:t>Kort convenant, met een aparte Toelichting</a:t>
            </a:r>
            <a:endParaRPr lang="nl-NL" sz="1600"/>
          </a:p>
          <a:p>
            <a:pPr lvl="1">
              <a:lnSpc>
                <a:spcPct val="100000"/>
              </a:lnSpc>
              <a:spcBef>
                <a:spcPts val="300"/>
              </a:spcBef>
              <a:spcAft>
                <a:spcPts val="0"/>
              </a:spcAft>
            </a:pPr>
            <a:r>
              <a:rPr lang="nl-NL" sz="1600" dirty="0">
                <a:latin typeface="Aptos" panose="020B0004020202020204" pitchFamily="34" charset="0"/>
              </a:rPr>
              <a:t>Niet in rechte afdwingbaar, met vrijheid voor eigen keuzes</a:t>
            </a:r>
            <a:endParaRPr lang="nl-NL" sz="1600"/>
          </a:p>
          <a:p>
            <a:pPr lvl="1">
              <a:lnSpc>
                <a:spcPct val="100000"/>
              </a:lnSpc>
              <a:spcBef>
                <a:spcPts val="300"/>
              </a:spcBef>
              <a:spcAft>
                <a:spcPts val="0"/>
              </a:spcAft>
            </a:pPr>
            <a:r>
              <a:rPr lang="nl-NL" sz="1600" dirty="0">
                <a:latin typeface="Aptos" panose="020B0004020202020204" pitchFamily="34" charset="0"/>
              </a:rPr>
              <a:t>Ruimte voor lokale keuzes, ook bij het format voor het meerjarenplan</a:t>
            </a:r>
            <a:endParaRPr lang="nl-NL" sz="1600"/>
          </a:p>
        </p:txBody>
      </p:sp>
      <p:sp>
        <p:nvSpPr>
          <p:cNvPr id="3" name="Titel 2">
            <a:extLst>
              <a:ext uri="{FF2B5EF4-FFF2-40B4-BE49-F238E27FC236}">
                <a16:creationId xmlns:a16="http://schemas.microsoft.com/office/drawing/2014/main" id="{5E3D22B7-7B03-BEC8-D20D-B058EE5A917A}"/>
              </a:ext>
            </a:extLst>
          </p:cNvPr>
          <p:cNvSpPr>
            <a:spLocks noGrp="1"/>
          </p:cNvSpPr>
          <p:nvPr>
            <p:ph type="title"/>
          </p:nvPr>
        </p:nvSpPr>
        <p:spPr>
          <a:xfrm>
            <a:off x="573088" y="400000"/>
            <a:ext cx="8366000" cy="520000"/>
          </a:xfrm>
        </p:spPr>
        <p:txBody>
          <a:bodyPr lIns="0" tIns="45720" rIns="0" bIns="45720" anchor="ctr"/>
          <a:lstStyle/>
          <a:p>
            <a:r>
              <a:rPr lang="nl-NL" sz="2800" dirty="0">
                <a:latin typeface="Aptos" panose="020B0004020202020204" pitchFamily="34" charset="0"/>
              </a:rPr>
              <a:t>3. Bestuurlijk traject: opbrengst 16 september</a:t>
            </a:r>
          </a:p>
        </p:txBody>
      </p:sp>
      <p:sp>
        <p:nvSpPr>
          <p:cNvPr id="4" name="Date Placeholder 3">
            <a:extLst>
              <a:ext uri="{FF2B5EF4-FFF2-40B4-BE49-F238E27FC236}">
                <a16:creationId xmlns:a16="http://schemas.microsoft.com/office/drawing/2014/main" id="{BBF7B369-5A91-8223-6B0E-12B1A2FE86A9}"/>
              </a:ext>
            </a:extLst>
          </p:cNvPr>
          <p:cNvSpPr txBox="1">
            <a:spLocks/>
          </p:cNvSpPr>
          <p:nvPr/>
        </p:nvSpPr>
        <p:spPr>
          <a:xfrm>
            <a:off x="573088" y="6356350"/>
            <a:ext cx="3541712" cy="365125"/>
          </a:xfrm>
          <a:prstGeom prst="rect">
            <a:avLst/>
          </a:prstGeom>
        </p:spPr>
        <p:txBody>
          <a:bodyPr vert="horz" wrap="square" lIns="0" tIns="45720" rIns="0" bIns="45720" numCol="1" anchor="ctr" anchorCtr="0" compatLnSpc="1">
            <a:prstTxWarp prst="textNoShape">
              <a:avLst/>
            </a:prstTxWarp>
          </a:bodyPr>
          <a:lstStyle>
            <a:defPPr>
              <a:defRPr lang="en-US"/>
            </a:defPPr>
            <a:lvl1pPr algn="r" defTabSz="457200" rtl="0" fontAlgn="base">
              <a:spcBef>
                <a:spcPct val="0"/>
              </a:spcBef>
              <a:spcAft>
                <a:spcPct val="0"/>
              </a:spcAft>
              <a:defRPr sz="1200" kern="1200">
                <a:solidFill>
                  <a:srgbClr val="1B143C"/>
                </a:solidFill>
                <a:latin typeface="Aptos" panose="020B0004020202020204" pitchFamily="34" charset="0"/>
                <a:ea typeface="MS PGothic" charset="0"/>
                <a:cs typeface="MS PGothic" charset="0"/>
              </a:defRPr>
            </a:lvl1pPr>
            <a:lvl2pPr marL="457200" algn="l" defTabSz="457200" rtl="0" fontAlgn="base">
              <a:spcBef>
                <a:spcPct val="0"/>
              </a:spcBef>
              <a:spcAft>
                <a:spcPct val="0"/>
              </a:spcAft>
              <a:defRPr sz="2400" kern="1200">
                <a:solidFill>
                  <a:schemeClr val="tx1"/>
                </a:solidFill>
                <a:latin typeface="Calibri" charset="0"/>
                <a:ea typeface="MS PGothic" charset="0"/>
                <a:cs typeface="MS PGothic" charset="0"/>
              </a:defRPr>
            </a:lvl2pPr>
            <a:lvl3pPr marL="914400" algn="l" defTabSz="457200" rtl="0" fontAlgn="base">
              <a:spcBef>
                <a:spcPct val="0"/>
              </a:spcBef>
              <a:spcAft>
                <a:spcPct val="0"/>
              </a:spcAft>
              <a:defRPr sz="2400" kern="1200">
                <a:solidFill>
                  <a:schemeClr val="tx1"/>
                </a:solidFill>
                <a:latin typeface="Calibri" charset="0"/>
                <a:ea typeface="MS PGothic" charset="0"/>
                <a:cs typeface="MS PGothic" charset="0"/>
              </a:defRPr>
            </a:lvl3pPr>
            <a:lvl4pPr marL="1371600" algn="l" defTabSz="457200" rtl="0" fontAlgn="base">
              <a:spcBef>
                <a:spcPct val="0"/>
              </a:spcBef>
              <a:spcAft>
                <a:spcPct val="0"/>
              </a:spcAft>
              <a:defRPr sz="2400" kern="1200">
                <a:solidFill>
                  <a:schemeClr val="tx1"/>
                </a:solidFill>
                <a:latin typeface="Calibri" charset="0"/>
                <a:ea typeface="MS PGothic" charset="0"/>
                <a:cs typeface="MS PGothic" charset="0"/>
              </a:defRPr>
            </a:lvl4pPr>
            <a:lvl5pPr marL="1828800" algn="l" defTabSz="457200" rtl="0" fontAlgn="base">
              <a:spcBef>
                <a:spcPct val="0"/>
              </a:spcBef>
              <a:spcAft>
                <a:spcPct val="0"/>
              </a:spcAft>
              <a:defRPr sz="2400" kern="1200">
                <a:solidFill>
                  <a:schemeClr val="tx1"/>
                </a:solidFill>
                <a:latin typeface="Calibri" charset="0"/>
                <a:ea typeface="MS PGothic" charset="0"/>
                <a:cs typeface="MS PGothic" charset="0"/>
              </a:defRPr>
            </a:lvl5pPr>
            <a:lvl6pPr marL="2286000" algn="l" defTabSz="457200" rtl="0" eaLnBrk="1" latinLnBrk="0" hangingPunct="1">
              <a:defRPr sz="2400" kern="1200">
                <a:solidFill>
                  <a:schemeClr val="tx1"/>
                </a:solidFill>
                <a:latin typeface="Calibri" charset="0"/>
                <a:ea typeface="MS PGothic" charset="0"/>
                <a:cs typeface="MS PGothic" charset="0"/>
              </a:defRPr>
            </a:lvl6pPr>
            <a:lvl7pPr marL="2743200" algn="l" defTabSz="457200" rtl="0" eaLnBrk="1" latinLnBrk="0" hangingPunct="1">
              <a:defRPr sz="2400" kern="1200">
                <a:solidFill>
                  <a:schemeClr val="tx1"/>
                </a:solidFill>
                <a:latin typeface="Calibri" charset="0"/>
                <a:ea typeface="MS PGothic" charset="0"/>
                <a:cs typeface="MS PGothic" charset="0"/>
              </a:defRPr>
            </a:lvl7pPr>
            <a:lvl8pPr marL="3200400" algn="l" defTabSz="457200" rtl="0" eaLnBrk="1" latinLnBrk="0" hangingPunct="1">
              <a:defRPr sz="2400" kern="1200">
                <a:solidFill>
                  <a:schemeClr val="tx1"/>
                </a:solidFill>
                <a:latin typeface="Calibri" charset="0"/>
                <a:ea typeface="MS PGothic" charset="0"/>
                <a:cs typeface="MS PGothic" charset="0"/>
              </a:defRPr>
            </a:lvl8pPr>
            <a:lvl9pPr marL="3657600" algn="l" defTabSz="457200" rtl="0" eaLnBrk="1" latinLnBrk="0" hangingPunct="1">
              <a:defRPr sz="2400" kern="1200">
                <a:solidFill>
                  <a:schemeClr val="tx1"/>
                </a:solidFill>
                <a:latin typeface="Calibri" charset="0"/>
                <a:ea typeface="MS PGothic" charset="0"/>
                <a:cs typeface="MS PGothic"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Oktober 2026</a:t>
            </a:r>
            <a:endParaRPr kumimoji="0" lang="en-US" sz="1200" b="0" i="0" u="none" strike="noStrike" kern="1200" cap="none" spc="0" normalizeH="0" baseline="0" noProof="0">
              <a:ln>
                <a:noFill/>
              </a:ln>
              <a:solidFill>
                <a:srgbClr val="1B143C"/>
              </a:solidFill>
              <a:effectLst/>
              <a:uLnTx/>
              <a:uFillTx/>
              <a:latin typeface="Aptos" panose="020B0004020202020204" pitchFamily="34" charset="0"/>
              <a:ea typeface="MS PGothic" charset="0"/>
            </a:endParaRPr>
          </a:p>
        </p:txBody>
      </p:sp>
    </p:spTree>
    <p:extLst>
      <p:ext uri="{BB962C8B-B14F-4D97-AF65-F5344CB8AC3E}">
        <p14:creationId xmlns:p14="http://schemas.microsoft.com/office/powerpoint/2010/main" val="3742661389"/>
      </p:ext>
    </p:extLst>
  </p:cSld>
  <p:clrMapOvr>
    <a:masterClrMapping/>
  </p:clrMapOvr>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C0B38B55-7B42-7ABA-9173-7C6E5E2A1728}"/>
              </a:ext>
            </a:extLst>
          </p:cNvPr>
          <p:cNvSpPr>
            <a:spLocks noGrp="1"/>
          </p:cNvSpPr>
          <p:nvPr>
            <p:ph sz="quarter" idx="14"/>
          </p:nvPr>
        </p:nvSpPr>
        <p:spPr>
          <a:xfrm>
            <a:off x="573088" y="1300000"/>
            <a:ext cx="8008937" cy="4500000"/>
          </a:xfrm>
        </p:spPr>
        <p:txBody>
          <a:bodyPr/>
          <a:lstStyle/>
          <a:p>
            <a:pPr marL="0" indent="0">
              <a:lnSpc>
                <a:spcPct val="100000"/>
              </a:lnSpc>
              <a:spcBef>
                <a:spcPts val="0"/>
              </a:spcBef>
              <a:spcAft>
                <a:spcPts val="0"/>
              </a:spcAft>
              <a:buNone/>
            </a:pPr>
            <a:r>
              <a:rPr lang="nl-NL" sz="1800" b="1" dirty="0">
                <a:latin typeface="Aptos" panose="020B0004020202020204" pitchFamily="34" charset="0"/>
              </a:rPr>
              <a:t>Convenant Gelders bibliotheekwerk, concept oktober 2026</a:t>
            </a:r>
            <a:endParaRPr lang="nl-NL" sz="1800" dirty="0"/>
          </a:p>
          <a:p>
            <a:pPr>
              <a:lnSpc>
                <a:spcPct val="100000"/>
              </a:lnSpc>
              <a:spcBef>
                <a:spcPts val="600"/>
              </a:spcBef>
              <a:spcAft>
                <a:spcPts val="0"/>
              </a:spcAft>
            </a:pPr>
            <a:r>
              <a:rPr lang="nl-NL" sz="1800" dirty="0">
                <a:latin typeface="Aptos" panose="020B0004020202020204" pitchFamily="34" charset="0"/>
              </a:rPr>
              <a:t>Vier stelselpartners ondertekenen: gemeenten, bibliotheken, Rijnbrink en provincie Gelderland</a:t>
            </a:r>
            <a:endParaRPr lang="nl-NL" sz="1800"/>
          </a:p>
          <a:p>
            <a:pPr>
              <a:lnSpc>
                <a:spcPct val="100000"/>
              </a:lnSpc>
              <a:spcBef>
                <a:spcPts val="600"/>
              </a:spcBef>
              <a:spcAft>
                <a:spcPts val="0"/>
              </a:spcAft>
            </a:pPr>
            <a:r>
              <a:rPr lang="nl-NL" sz="1800" dirty="0">
                <a:latin typeface="Aptos" panose="020B0004020202020204" pitchFamily="34" charset="0"/>
              </a:rPr>
              <a:t>Kort convenant, met een aparte Toelichting die niet wordt ondertekend</a:t>
            </a:r>
            <a:endParaRPr lang="nl-NL" sz="1800"/>
          </a:p>
          <a:p>
            <a:pPr>
              <a:lnSpc>
                <a:spcPct val="100000"/>
              </a:lnSpc>
              <a:spcBef>
                <a:spcPts val="600"/>
              </a:spcBef>
              <a:spcAft>
                <a:spcPts val="0"/>
              </a:spcAft>
            </a:pPr>
            <a:r>
              <a:rPr lang="nl-NL" sz="1800" dirty="0">
                <a:latin typeface="Aptos" panose="020B0004020202020204" pitchFamily="34" charset="0"/>
              </a:rPr>
              <a:t>Gelderse ambitie: iedere Gelderlander heeft nu en in de toekomst binnen redelijke afstand laagdrempig toegang tot een professionele, eigentijdse bibliotheekvoorziening</a:t>
            </a:r>
            <a:endParaRPr lang="nl-NL" sz="1800"/>
          </a:p>
          <a:p>
            <a:pPr>
              <a:lnSpc>
                <a:spcPct val="100000"/>
              </a:lnSpc>
              <a:spcBef>
                <a:spcPts val="600"/>
              </a:spcBef>
              <a:spcAft>
                <a:spcPts val="0"/>
              </a:spcAft>
            </a:pPr>
            <a:r>
              <a:rPr lang="nl-NL" sz="1800" dirty="0">
                <a:latin typeface="Aptos" panose="020B0004020202020204" pitchFamily="34" charset="0"/>
              </a:rPr>
              <a:t>Vijf doelen:</a:t>
            </a:r>
            <a:endParaRPr lang="nl-NL" sz="1800"/>
          </a:p>
          <a:p>
            <a:pPr lvl="1">
              <a:lnSpc>
                <a:spcPct val="100000"/>
              </a:lnSpc>
              <a:spcBef>
                <a:spcPts val="300"/>
              </a:spcBef>
              <a:spcAft>
                <a:spcPts val="0"/>
              </a:spcAft>
            </a:pPr>
            <a:r>
              <a:rPr lang="nl-NL" sz="1600" dirty="0">
                <a:latin typeface="Aptos" panose="020B0004020202020204" pitchFamily="34" charset="0"/>
              </a:rPr>
              <a:t>Uitbreiden van bereikbaarheid en toegankelijkheid</a:t>
            </a:r>
            <a:endParaRPr lang="nl-NL" sz="1600"/>
          </a:p>
          <a:p>
            <a:pPr lvl="1">
              <a:lnSpc>
                <a:spcPct val="100000"/>
              </a:lnSpc>
              <a:spcBef>
                <a:spcPts val="300"/>
              </a:spcBef>
              <a:spcAft>
                <a:spcPts val="0"/>
              </a:spcAft>
            </a:pPr>
            <a:r>
              <a:rPr lang="nl-NL" sz="1600" dirty="0">
                <a:latin typeface="Aptos" panose="020B0004020202020204" pitchFamily="34" charset="0"/>
              </a:rPr>
              <a:t>Bevorderen van professionele kwaliteit</a:t>
            </a:r>
            <a:endParaRPr lang="nl-NL" sz="1600"/>
          </a:p>
          <a:p>
            <a:pPr lvl="1">
              <a:lnSpc>
                <a:spcPct val="100000"/>
              </a:lnSpc>
              <a:spcBef>
                <a:spcPts val="300"/>
              </a:spcBef>
              <a:spcAft>
                <a:spcPts val="0"/>
              </a:spcAft>
            </a:pPr>
            <a:r>
              <a:rPr lang="nl-NL" sz="1600" dirty="0">
                <a:latin typeface="Aptos" panose="020B0004020202020204" pitchFamily="34" charset="0"/>
              </a:rPr>
              <a:t>Vergroten van maatschappelijke impact</a:t>
            </a:r>
            <a:endParaRPr lang="nl-NL" sz="1600"/>
          </a:p>
          <a:p>
            <a:pPr lvl="1">
              <a:lnSpc>
                <a:spcPct val="100000"/>
              </a:lnSpc>
              <a:spcBef>
                <a:spcPts val="300"/>
              </a:spcBef>
              <a:spcAft>
                <a:spcPts val="0"/>
              </a:spcAft>
            </a:pPr>
            <a:r>
              <a:rPr lang="nl-NL" sz="1600" dirty="0">
                <a:latin typeface="Aptos" panose="020B0004020202020204" pitchFamily="34" charset="0"/>
              </a:rPr>
              <a:t>Werken aan een gezamenlijke taal, stuurgetallen en transparantie</a:t>
            </a:r>
            <a:endParaRPr lang="nl-NL" sz="1600"/>
          </a:p>
          <a:p>
            <a:pPr lvl="1">
              <a:lnSpc>
                <a:spcPct val="100000"/>
              </a:lnSpc>
              <a:spcBef>
                <a:spcPts val="300"/>
              </a:spcBef>
              <a:spcAft>
                <a:spcPts val="0"/>
              </a:spcAft>
            </a:pPr>
            <a:r>
              <a:rPr lang="nl-NL" sz="1600" dirty="0">
                <a:latin typeface="Aptos" panose="020B0004020202020204" pitchFamily="34" charset="0"/>
              </a:rPr>
              <a:t>Kansen creëren door samenwerking</a:t>
            </a:r>
            <a:endParaRPr lang="nl-NL" sz="1600"/>
          </a:p>
          <a:p>
            <a:pPr>
              <a:lnSpc>
                <a:spcPct val="100000"/>
              </a:lnSpc>
              <a:spcBef>
                <a:spcPts val="600"/>
              </a:spcBef>
              <a:spcAft>
                <a:spcPts val="0"/>
              </a:spcAft>
            </a:pPr>
            <a:r>
              <a:rPr lang="nl-NL" sz="1800" dirty="0">
                <a:latin typeface="Aptos" panose="020B0004020202020204" pitchFamily="34" charset="0"/>
              </a:rPr>
              <a:t>Looptijd vijf jaar, vanaf 20 januari 2027. Jaarlijkse evaluatie</a:t>
            </a:r>
            <a:endParaRPr lang="nl-NL" sz="1800"/>
          </a:p>
        </p:txBody>
      </p:sp>
      <p:sp>
        <p:nvSpPr>
          <p:cNvPr id="3" name="Titel 2">
            <a:extLst>
              <a:ext uri="{FF2B5EF4-FFF2-40B4-BE49-F238E27FC236}">
                <a16:creationId xmlns:a16="http://schemas.microsoft.com/office/drawing/2014/main" id="{5E3D22B7-7B03-BEC8-D20D-B058EE5A917A}"/>
              </a:ext>
            </a:extLst>
          </p:cNvPr>
          <p:cNvSpPr>
            <a:spLocks noGrp="1"/>
          </p:cNvSpPr>
          <p:nvPr>
            <p:ph type="title"/>
          </p:nvPr>
        </p:nvSpPr>
        <p:spPr>
          <a:xfrm>
            <a:off x="573088" y="400000"/>
            <a:ext cx="8366000" cy="520000"/>
          </a:xfrm>
        </p:spPr>
        <p:txBody>
          <a:bodyPr lIns="0" tIns="45720" rIns="0" bIns="45720" anchor="ctr"/>
          <a:lstStyle/>
          <a:p>
            <a:r>
              <a:rPr lang="nl-NL" sz="2800" dirty="0">
                <a:latin typeface="Aptos" panose="020B0004020202020204" pitchFamily="34" charset="0"/>
              </a:rPr>
              <a:t>4. Convenant: hoofdlijnen</a:t>
            </a:r>
          </a:p>
        </p:txBody>
      </p:sp>
      <p:sp>
        <p:nvSpPr>
          <p:cNvPr id="4" name="Date Placeholder 3">
            <a:extLst>
              <a:ext uri="{FF2B5EF4-FFF2-40B4-BE49-F238E27FC236}">
                <a16:creationId xmlns:a16="http://schemas.microsoft.com/office/drawing/2014/main" id="{BBF7B369-5A91-8223-6B0E-12B1A2FE86A9}"/>
              </a:ext>
            </a:extLst>
          </p:cNvPr>
          <p:cNvSpPr txBox="1">
            <a:spLocks/>
          </p:cNvSpPr>
          <p:nvPr/>
        </p:nvSpPr>
        <p:spPr>
          <a:xfrm>
            <a:off x="573088" y="6356350"/>
            <a:ext cx="3541712" cy="365125"/>
          </a:xfrm>
          <a:prstGeom prst="rect">
            <a:avLst/>
          </a:prstGeom>
        </p:spPr>
        <p:txBody>
          <a:bodyPr vert="horz" wrap="square" lIns="0" tIns="45720" rIns="0" bIns="45720" numCol="1" anchor="ctr" anchorCtr="0" compatLnSpc="1">
            <a:prstTxWarp prst="textNoShape">
              <a:avLst/>
            </a:prstTxWarp>
          </a:bodyPr>
          <a:lstStyle>
            <a:defPPr>
              <a:defRPr lang="en-US"/>
            </a:defPPr>
            <a:lvl1pPr algn="r" defTabSz="457200" rtl="0" fontAlgn="base">
              <a:spcBef>
                <a:spcPct val="0"/>
              </a:spcBef>
              <a:spcAft>
                <a:spcPct val="0"/>
              </a:spcAft>
              <a:defRPr sz="1200" kern="1200">
                <a:solidFill>
                  <a:srgbClr val="1B143C"/>
                </a:solidFill>
                <a:latin typeface="Aptos" panose="020B0004020202020204" pitchFamily="34" charset="0"/>
                <a:ea typeface="MS PGothic" charset="0"/>
                <a:cs typeface="MS PGothic" charset="0"/>
              </a:defRPr>
            </a:lvl1pPr>
            <a:lvl2pPr marL="457200" algn="l" defTabSz="457200" rtl="0" fontAlgn="base">
              <a:spcBef>
                <a:spcPct val="0"/>
              </a:spcBef>
              <a:spcAft>
                <a:spcPct val="0"/>
              </a:spcAft>
              <a:defRPr sz="2400" kern="1200">
                <a:solidFill>
                  <a:schemeClr val="tx1"/>
                </a:solidFill>
                <a:latin typeface="Calibri" charset="0"/>
                <a:ea typeface="MS PGothic" charset="0"/>
                <a:cs typeface="MS PGothic" charset="0"/>
              </a:defRPr>
            </a:lvl2pPr>
            <a:lvl3pPr marL="914400" algn="l" defTabSz="457200" rtl="0" fontAlgn="base">
              <a:spcBef>
                <a:spcPct val="0"/>
              </a:spcBef>
              <a:spcAft>
                <a:spcPct val="0"/>
              </a:spcAft>
              <a:defRPr sz="2400" kern="1200">
                <a:solidFill>
                  <a:schemeClr val="tx1"/>
                </a:solidFill>
                <a:latin typeface="Calibri" charset="0"/>
                <a:ea typeface="MS PGothic" charset="0"/>
                <a:cs typeface="MS PGothic" charset="0"/>
              </a:defRPr>
            </a:lvl3pPr>
            <a:lvl4pPr marL="1371600" algn="l" defTabSz="457200" rtl="0" fontAlgn="base">
              <a:spcBef>
                <a:spcPct val="0"/>
              </a:spcBef>
              <a:spcAft>
                <a:spcPct val="0"/>
              </a:spcAft>
              <a:defRPr sz="2400" kern="1200">
                <a:solidFill>
                  <a:schemeClr val="tx1"/>
                </a:solidFill>
                <a:latin typeface="Calibri" charset="0"/>
                <a:ea typeface="MS PGothic" charset="0"/>
                <a:cs typeface="MS PGothic" charset="0"/>
              </a:defRPr>
            </a:lvl4pPr>
            <a:lvl5pPr marL="1828800" algn="l" defTabSz="457200" rtl="0" fontAlgn="base">
              <a:spcBef>
                <a:spcPct val="0"/>
              </a:spcBef>
              <a:spcAft>
                <a:spcPct val="0"/>
              </a:spcAft>
              <a:defRPr sz="2400" kern="1200">
                <a:solidFill>
                  <a:schemeClr val="tx1"/>
                </a:solidFill>
                <a:latin typeface="Calibri" charset="0"/>
                <a:ea typeface="MS PGothic" charset="0"/>
                <a:cs typeface="MS PGothic" charset="0"/>
              </a:defRPr>
            </a:lvl5pPr>
            <a:lvl6pPr marL="2286000" algn="l" defTabSz="457200" rtl="0" eaLnBrk="1" latinLnBrk="0" hangingPunct="1">
              <a:defRPr sz="2400" kern="1200">
                <a:solidFill>
                  <a:schemeClr val="tx1"/>
                </a:solidFill>
                <a:latin typeface="Calibri" charset="0"/>
                <a:ea typeface="MS PGothic" charset="0"/>
                <a:cs typeface="MS PGothic" charset="0"/>
              </a:defRPr>
            </a:lvl6pPr>
            <a:lvl7pPr marL="2743200" algn="l" defTabSz="457200" rtl="0" eaLnBrk="1" latinLnBrk="0" hangingPunct="1">
              <a:defRPr sz="2400" kern="1200">
                <a:solidFill>
                  <a:schemeClr val="tx1"/>
                </a:solidFill>
                <a:latin typeface="Calibri" charset="0"/>
                <a:ea typeface="MS PGothic" charset="0"/>
                <a:cs typeface="MS PGothic" charset="0"/>
              </a:defRPr>
            </a:lvl7pPr>
            <a:lvl8pPr marL="3200400" algn="l" defTabSz="457200" rtl="0" eaLnBrk="1" latinLnBrk="0" hangingPunct="1">
              <a:defRPr sz="2400" kern="1200">
                <a:solidFill>
                  <a:schemeClr val="tx1"/>
                </a:solidFill>
                <a:latin typeface="Calibri" charset="0"/>
                <a:ea typeface="MS PGothic" charset="0"/>
                <a:cs typeface="MS PGothic" charset="0"/>
              </a:defRPr>
            </a:lvl8pPr>
            <a:lvl9pPr marL="3657600" algn="l" defTabSz="457200" rtl="0" eaLnBrk="1" latinLnBrk="0" hangingPunct="1">
              <a:defRPr sz="2400" kern="1200">
                <a:solidFill>
                  <a:schemeClr val="tx1"/>
                </a:solidFill>
                <a:latin typeface="Calibri" charset="0"/>
                <a:ea typeface="MS PGothic" charset="0"/>
                <a:cs typeface="MS PGothic"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Oktober 2026</a:t>
            </a:r>
            <a:endParaRPr kumimoji="0" lang="en-US" sz="1200" b="0" i="0" u="none" strike="noStrike" kern="1200" cap="none" spc="0" normalizeH="0" baseline="0" noProof="0">
              <a:ln>
                <a:noFill/>
              </a:ln>
              <a:solidFill>
                <a:srgbClr val="1B143C"/>
              </a:solidFill>
              <a:effectLst/>
              <a:uLnTx/>
              <a:uFillTx/>
              <a:latin typeface="Aptos" panose="020B0004020202020204" pitchFamily="34" charset="0"/>
              <a:ea typeface="MS PGothic" charset="0"/>
            </a:endParaRPr>
          </a:p>
        </p:txBody>
      </p:sp>
      <p:sp>
        <p:nvSpPr>
          <p:cNvPr id="5" name="Status convenant"/>
          <p:cNvSpPr txBox="1"/>
          <p:nvPr/>
        </p:nvSpPr>
        <p:spPr>
          <a:xfrm>
            <a:off x="573088" y="5870000"/>
            <a:ext cx="8008937" cy="500000"/>
          </a:xfrm>
          <a:prstGeom prst="rect">
            <a:avLst/>
          </a:prstGeom>
          <a:noFill/>
        </p:spPr>
        <p:txBody>
          <a:bodyPr wrap="square" lIns="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200" b="1" i="0" u="none" strike="noStrike" kern="1200" cap="none" spc="0" normalizeH="0" baseline="0" noProof="0" dirty="0">
                <a:ln>
                  <a:noFill/>
                </a:ln>
                <a:solidFill>
                  <a:srgbClr val="1B143C"/>
                </a:solidFill>
                <a:effectLst/>
                <a:uLnTx/>
                <a:uFillTx/>
                <a:latin typeface="Aptos"/>
                <a:ea typeface="MS PGothic" charset="0"/>
              </a:rPr>
              <a:t>Status convenant: </a:t>
            </a:r>
            <a:r>
              <a:rPr kumimoji="0" lang="nl-NL" sz="1200" b="0" i="0" u="none" strike="noStrike" kern="1200" cap="none" spc="0" normalizeH="0" baseline="0" noProof="0" dirty="0">
                <a:ln>
                  <a:noFill/>
                </a:ln>
                <a:solidFill>
                  <a:srgbClr val="1B143C"/>
                </a:solidFill>
                <a:effectLst/>
                <a:uLnTx/>
                <a:uFillTx/>
                <a:latin typeface="Aptos"/>
                <a:ea typeface="MS PGothic" charset="0"/>
              </a:rPr>
              <a:t>de afspraken zijn niet in rechte afdwingbaar. Ieder houdt de vrijheid om eigen keuzes te maken. Het convenant valt buiten het interbestuurlijk toezicht.</a:t>
            </a:r>
          </a:p>
        </p:txBody>
      </p:sp>
    </p:spTree>
    <p:extLst>
      <p:ext uri="{BB962C8B-B14F-4D97-AF65-F5344CB8AC3E}">
        <p14:creationId xmlns:p14="http://schemas.microsoft.com/office/powerpoint/2010/main" val="1087859005"/>
      </p:ext>
    </p:extLst>
  </p:cSld>
  <p:clrMapOvr>
    <a:masterClrMapping/>
  </p:clrMapOvr>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7643B5-5933-2CB3-7105-A4DA5E853E0D}"/>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76D4B571-35CC-ED75-B72A-69565B23A696}"/>
              </a:ext>
            </a:extLst>
          </p:cNvPr>
          <p:cNvSpPr>
            <a:spLocks noGrp="1"/>
          </p:cNvSpPr>
          <p:nvPr>
            <p:ph type="title"/>
          </p:nvPr>
        </p:nvSpPr>
        <p:spPr>
          <a:xfrm>
            <a:off x="573088" y="400000"/>
            <a:ext cx="8366000" cy="520000"/>
          </a:xfrm>
        </p:spPr>
        <p:txBody>
          <a:bodyPr lIns="0" tIns="45720" rIns="0" bIns="45720" anchor="ctr"/>
          <a:lstStyle/>
          <a:p>
            <a:r>
              <a:rPr lang="nl-NL" sz="2800">
                <a:latin typeface="Aptos" panose="020B0004020202020204" pitchFamily="34" charset="0"/>
              </a:rPr>
              <a:t>4. Convenant: afspraken per partner</a:t>
            </a:r>
          </a:p>
        </p:txBody>
      </p:sp>
      <p:graphicFrame>
        <p:nvGraphicFramePr>
          <p:cNvPr id="9" name="Tijdelijke aanduiding voor inhoud 8">
            <a:extLst>
              <a:ext uri="{FF2B5EF4-FFF2-40B4-BE49-F238E27FC236}">
                <a16:creationId xmlns:a16="http://schemas.microsoft.com/office/drawing/2014/main" id="{6491A18C-7B65-0C7D-FAD4-0B30878B6C24}"/>
              </a:ext>
            </a:extLst>
          </p:cNvPr>
          <p:cNvGraphicFramePr>
            <a:graphicFrameLocks noGrp="1"/>
          </p:cNvGraphicFramePr>
          <p:nvPr>
            <p:ph sz="quarter" idx="14"/>
          </p:nvPr>
        </p:nvGraphicFramePr>
        <p:xfrm>
          <a:off x="573088" y="1464734"/>
          <a:ext cx="8008936" cy="4485640"/>
        </p:xfrm>
        <a:graphic>
          <a:graphicData uri="http://schemas.openxmlformats.org/drawingml/2006/table">
            <a:tbl>
              <a:tblPr firstRow="1" bandRow="1">
                <a:tableStyleId>{5C22544A-7EE6-4342-B048-85BDC9FD1C3A}</a:tableStyleId>
              </a:tblPr>
              <a:tblGrid>
                <a:gridCol w="2100000">
                  <a:extLst>
                    <a:ext uri="{9D8B030D-6E8A-4147-A177-3AD203B41FA5}">
                      <a16:colId xmlns:a16="http://schemas.microsoft.com/office/drawing/2014/main" val="3846430358"/>
                    </a:ext>
                  </a:extLst>
                </a:gridCol>
                <a:gridCol w="5908936">
                  <a:extLst>
                    <a:ext uri="{9D8B030D-6E8A-4147-A177-3AD203B41FA5}">
                      <a16:colId xmlns:a16="http://schemas.microsoft.com/office/drawing/2014/main" val="1236087839"/>
                    </a:ext>
                  </a:extLst>
                </a:gridCol>
              </a:tblGrid>
              <a:tr h="370840">
                <a:tc>
                  <a:txBody>
                    <a:bodyPr/>
                    <a:lstStyle/>
                    <a:p>
                      <a:r>
                        <a:rPr lang="nl-NL" sz="1600" b="1">
                          <a:latin typeface="Aptos" panose="020B0004020202020204" pitchFamily="34" charset="0"/>
                        </a:rPr>
                        <a:t>Stelselpartner</a:t>
                      </a:r>
                    </a:p>
                  </a:txBody>
                  <a:tcPr>
                    <a:solidFill>
                      <a:srgbClr val="45A4E4"/>
                    </a:solidFill>
                  </a:tcPr>
                </a:tc>
                <a:tc>
                  <a:txBody>
                    <a:bodyPr/>
                    <a:lstStyle/>
                    <a:p>
                      <a:r>
                        <a:rPr lang="nl-NL" sz="1600" b="1">
                          <a:latin typeface="Aptos" panose="020B0004020202020204" pitchFamily="34" charset="0"/>
                        </a:rPr>
                        <a:t>Afspraak in hoofdlijnen</a:t>
                      </a:r>
                    </a:p>
                  </a:txBody>
                  <a:tcPr>
                    <a:solidFill>
                      <a:srgbClr val="45A4E4"/>
                    </a:solidFill>
                  </a:tcPr>
                </a:tc>
                <a:extLst>
                  <a:ext uri="{0D108BD9-81ED-4DB2-BD59-A6C34878D82A}">
                    <a16:rowId xmlns:a16="http://schemas.microsoft.com/office/drawing/2014/main" val="1913981152"/>
                  </a:ext>
                </a:extLst>
              </a:tr>
              <a:tr h="370840">
                <a:tc>
                  <a:txBody>
                    <a:bodyPr/>
                    <a:lstStyle/>
                    <a:p>
                      <a:r>
                        <a:rPr lang="nl-NL" sz="1600" b="1">
                          <a:latin typeface="Aptos" panose="020B0004020202020204" pitchFamily="34" charset="0"/>
                        </a:rPr>
                        <a:t>Gemeenten</a:t>
                      </a:r>
                    </a:p>
                  </a:txBody>
                  <a:tcPr/>
                </a:tc>
                <a:tc>
                  <a:txBody>
                    <a:bodyPr/>
                    <a:lstStyle/>
                    <a:p>
                      <a:r>
                        <a:rPr lang="nl-NL" sz="1600" b="0" dirty="0">
                          <a:latin typeface="Aptos" panose="020B0004020202020204" pitchFamily="34" charset="0"/>
                        </a:rPr>
                        <a:t>Voldoen aan de zorgplicht. Stellen met de bibliotheek het meerjarenplan op, bij voorkeur op basis van het Gelders format. Dragen zorg voor voldoende financiering en duurzame huisvesting. Zij geven de bibliotheek een duidelijke plek in hun beleid, in relatie tot andere domeinen.</a:t>
                      </a:r>
                    </a:p>
                  </a:txBody>
                  <a:tcPr/>
                </a:tc>
                <a:extLst>
                  <a:ext uri="{0D108BD9-81ED-4DB2-BD59-A6C34878D82A}">
                    <a16:rowId xmlns:a16="http://schemas.microsoft.com/office/drawing/2014/main" val="943917957"/>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600" b="1">
                          <a:latin typeface="Aptos" panose="020B0004020202020204" pitchFamily="34" charset="0"/>
                        </a:rPr>
                        <a:t>Bibliotheken</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600" b="0" dirty="0">
                          <a:latin typeface="Aptos" panose="020B0004020202020204" pitchFamily="34" charset="0"/>
                        </a:rPr>
                        <a:t>Voeren de vijf wettelijke functies uit, borgen hun kwaliteit met certificering. Organiseren lokale allianties met maatschappelijke partners.</a:t>
                      </a:r>
                    </a:p>
                  </a:txBody>
                  <a:tcPr/>
                </a:tc>
                <a:extLst>
                  <a:ext uri="{0D108BD9-81ED-4DB2-BD59-A6C34878D82A}">
                    <a16:rowId xmlns:a16="http://schemas.microsoft.com/office/drawing/2014/main" val="3666694059"/>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600" b="1">
                          <a:latin typeface="Aptos" panose="020B0004020202020204" pitchFamily="34" charset="0"/>
                        </a:rPr>
                        <a:t>Rijnbrink</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600" b="0" dirty="0">
                          <a:latin typeface="Aptos" panose="020B0004020202020204" pitchFamily="34" charset="0"/>
                        </a:rPr>
                        <a:t>Ondersteunt bibliotheken met advies en kennisdeling. Verzorgt het interbibliothecair leenverkeer. Beheert het Gelders Dashboard en rapporteert elk jaar over het Gelders Peil.</a:t>
                      </a:r>
                    </a:p>
                  </a:txBody>
                  <a:tcPr/>
                </a:tc>
                <a:extLst>
                  <a:ext uri="{0D108BD9-81ED-4DB2-BD59-A6C34878D82A}">
                    <a16:rowId xmlns:a16="http://schemas.microsoft.com/office/drawing/2014/main" val="3562687484"/>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600" b="1">
                          <a:latin typeface="Aptos" panose="020B0004020202020204" pitchFamily="34" charset="0"/>
                        </a:rPr>
                        <a:t>Provincie Gelderland</a:t>
                      </a:r>
                    </a:p>
                  </a:txBody>
                  <a:tcPr/>
                </a:tc>
                <a:tc>
                  <a:txBody>
                    <a:bodyPr/>
                    <a:lstStyle/>
                    <a:p>
                      <a:r>
                        <a:rPr lang="nl-NL" sz="1600" b="0" dirty="0">
                          <a:latin typeface="Aptos" panose="020B0004020202020204" pitchFamily="34" charset="0"/>
                        </a:rPr>
                        <a:t>Bekostigt Rijnbrink en faciliteert de samenwerking. Het interbestuurlijk toezicht staat los van het convenant.</a:t>
                      </a:r>
                    </a:p>
                  </a:txBody>
                  <a:tcPr/>
                </a:tc>
                <a:extLst>
                  <a:ext uri="{0D108BD9-81ED-4DB2-BD59-A6C34878D82A}">
                    <a16:rowId xmlns:a16="http://schemas.microsoft.com/office/drawing/2014/main" val="2541577745"/>
                  </a:ext>
                </a:extLst>
              </a:tr>
              <a:tr h="379306">
                <a:tc>
                  <a:txBody>
                    <a:bodyPr/>
                    <a:lstStyle/>
                    <a:p>
                      <a:r>
                        <a:rPr lang="nl-NL" sz="1600" b="1">
                          <a:latin typeface="Aptos" panose="020B0004020202020204" pitchFamily="34" charset="0"/>
                        </a:rPr>
                        <a:t>Stuurgroep</a:t>
                      </a:r>
                    </a:p>
                  </a:txBody>
                  <a:tcPr/>
                </a:tc>
                <a:tc>
                  <a:txBody>
                    <a:bodyPr/>
                    <a:lstStyle/>
                    <a:p>
                      <a:r>
                        <a:rPr lang="nl-NL" sz="1600" b="0" dirty="0">
                          <a:latin typeface="Aptos" panose="020B0004020202020204" pitchFamily="34" charset="0"/>
                        </a:rPr>
                        <a:t>Stelt elk jaar de ontwikkelagenda vast en evalueert de uitvoering van het convenant.</a:t>
                      </a:r>
                    </a:p>
                  </a:txBody>
                  <a:tcPr/>
                </a:tc>
                <a:extLst>
                  <a:ext uri="{0D108BD9-81ED-4DB2-BD59-A6C34878D82A}">
                    <a16:rowId xmlns:a16="http://schemas.microsoft.com/office/drawing/2014/main" val="1925962497"/>
                  </a:ext>
                </a:extLst>
              </a:tr>
            </a:tbl>
          </a:graphicData>
        </a:graphic>
      </p:graphicFrame>
      <p:sp>
        <p:nvSpPr>
          <p:cNvPr id="2" name="Date Placeholder 3">
            <a:extLst>
              <a:ext uri="{FF2B5EF4-FFF2-40B4-BE49-F238E27FC236}">
                <a16:creationId xmlns:a16="http://schemas.microsoft.com/office/drawing/2014/main" id="{D2D87A32-F756-B339-1D90-8340868CD793}"/>
              </a:ext>
            </a:extLst>
          </p:cNvPr>
          <p:cNvSpPr txBox="1">
            <a:spLocks/>
          </p:cNvSpPr>
          <p:nvPr/>
        </p:nvSpPr>
        <p:spPr>
          <a:xfrm>
            <a:off x="573088" y="6356350"/>
            <a:ext cx="3541712" cy="365125"/>
          </a:xfrm>
          <a:prstGeom prst="rect">
            <a:avLst/>
          </a:prstGeom>
        </p:spPr>
        <p:txBody>
          <a:bodyPr vert="horz" wrap="square" lIns="0" tIns="45720" rIns="0" bIns="45720" numCol="1" anchor="ctr" anchorCtr="0" compatLnSpc="1">
            <a:prstTxWarp prst="textNoShape">
              <a:avLst/>
            </a:prstTxWarp>
          </a:bodyPr>
          <a:lstStyle>
            <a:defPPr>
              <a:defRPr lang="en-US"/>
            </a:defPPr>
            <a:lvl1pPr algn="r" defTabSz="457200" rtl="0" fontAlgn="base">
              <a:spcBef>
                <a:spcPct val="0"/>
              </a:spcBef>
              <a:spcAft>
                <a:spcPct val="0"/>
              </a:spcAft>
              <a:defRPr sz="1200" kern="1200">
                <a:solidFill>
                  <a:srgbClr val="1B143C"/>
                </a:solidFill>
                <a:latin typeface="Aptos" panose="020B0004020202020204" pitchFamily="34" charset="0"/>
                <a:ea typeface="MS PGothic" charset="0"/>
                <a:cs typeface="MS PGothic" charset="0"/>
              </a:defRPr>
            </a:lvl1pPr>
            <a:lvl2pPr marL="457200" algn="l" defTabSz="457200" rtl="0" fontAlgn="base">
              <a:spcBef>
                <a:spcPct val="0"/>
              </a:spcBef>
              <a:spcAft>
                <a:spcPct val="0"/>
              </a:spcAft>
              <a:defRPr sz="2400" kern="1200">
                <a:solidFill>
                  <a:schemeClr val="tx1"/>
                </a:solidFill>
                <a:latin typeface="Calibri" charset="0"/>
                <a:ea typeface="MS PGothic" charset="0"/>
                <a:cs typeface="MS PGothic" charset="0"/>
              </a:defRPr>
            </a:lvl2pPr>
            <a:lvl3pPr marL="914400" algn="l" defTabSz="457200" rtl="0" fontAlgn="base">
              <a:spcBef>
                <a:spcPct val="0"/>
              </a:spcBef>
              <a:spcAft>
                <a:spcPct val="0"/>
              </a:spcAft>
              <a:defRPr sz="2400" kern="1200">
                <a:solidFill>
                  <a:schemeClr val="tx1"/>
                </a:solidFill>
                <a:latin typeface="Calibri" charset="0"/>
                <a:ea typeface="MS PGothic" charset="0"/>
                <a:cs typeface="MS PGothic" charset="0"/>
              </a:defRPr>
            </a:lvl3pPr>
            <a:lvl4pPr marL="1371600" algn="l" defTabSz="457200" rtl="0" fontAlgn="base">
              <a:spcBef>
                <a:spcPct val="0"/>
              </a:spcBef>
              <a:spcAft>
                <a:spcPct val="0"/>
              </a:spcAft>
              <a:defRPr sz="2400" kern="1200">
                <a:solidFill>
                  <a:schemeClr val="tx1"/>
                </a:solidFill>
                <a:latin typeface="Calibri" charset="0"/>
                <a:ea typeface="MS PGothic" charset="0"/>
                <a:cs typeface="MS PGothic" charset="0"/>
              </a:defRPr>
            </a:lvl4pPr>
            <a:lvl5pPr marL="1828800" algn="l" defTabSz="457200" rtl="0" fontAlgn="base">
              <a:spcBef>
                <a:spcPct val="0"/>
              </a:spcBef>
              <a:spcAft>
                <a:spcPct val="0"/>
              </a:spcAft>
              <a:defRPr sz="2400" kern="1200">
                <a:solidFill>
                  <a:schemeClr val="tx1"/>
                </a:solidFill>
                <a:latin typeface="Calibri" charset="0"/>
                <a:ea typeface="MS PGothic" charset="0"/>
                <a:cs typeface="MS PGothic" charset="0"/>
              </a:defRPr>
            </a:lvl5pPr>
            <a:lvl6pPr marL="2286000" algn="l" defTabSz="457200" rtl="0" eaLnBrk="1" latinLnBrk="0" hangingPunct="1">
              <a:defRPr sz="2400" kern="1200">
                <a:solidFill>
                  <a:schemeClr val="tx1"/>
                </a:solidFill>
                <a:latin typeface="Calibri" charset="0"/>
                <a:ea typeface="MS PGothic" charset="0"/>
                <a:cs typeface="MS PGothic" charset="0"/>
              </a:defRPr>
            </a:lvl6pPr>
            <a:lvl7pPr marL="2743200" algn="l" defTabSz="457200" rtl="0" eaLnBrk="1" latinLnBrk="0" hangingPunct="1">
              <a:defRPr sz="2400" kern="1200">
                <a:solidFill>
                  <a:schemeClr val="tx1"/>
                </a:solidFill>
                <a:latin typeface="Calibri" charset="0"/>
                <a:ea typeface="MS PGothic" charset="0"/>
                <a:cs typeface="MS PGothic" charset="0"/>
              </a:defRPr>
            </a:lvl7pPr>
            <a:lvl8pPr marL="3200400" algn="l" defTabSz="457200" rtl="0" eaLnBrk="1" latinLnBrk="0" hangingPunct="1">
              <a:defRPr sz="2400" kern="1200">
                <a:solidFill>
                  <a:schemeClr val="tx1"/>
                </a:solidFill>
                <a:latin typeface="Calibri" charset="0"/>
                <a:ea typeface="MS PGothic" charset="0"/>
                <a:cs typeface="MS PGothic" charset="0"/>
              </a:defRPr>
            </a:lvl8pPr>
            <a:lvl9pPr marL="3657600" algn="l" defTabSz="457200" rtl="0" eaLnBrk="1" latinLnBrk="0" hangingPunct="1">
              <a:defRPr sz="2400" kern="1200">
                <a:solidFill>
                  <a:schemeClr val="tx1"/>
                </a:solidFill>
                <a:latin typeface="Calibri" charset="0"/>
                <a:ea typeface="MS PGothic" charset="0"/>
                <a:cs typeface="MS PGothic"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Oktober 2026</a:t>
            </a:r>
            <a:endParaRPr kumimoji="0" lang="en-US" sz="1200" b="0" i="0" u="none" strike="noStrike" kern="1200" cap="none" spc="0" normalizeH="0" baseline="0" noProof="0">
              <a:ln>
                <a:noFill/>
              </a:ln>
              <a:solidFill>
                <a:srgbClr val="1B143C"/>
              </a:solidFill>
              <a:effectLst/>
              <a:uLnTx/>
              <a:uFillTx/>
              <a:latin typeface="Aptos" panose="020B0004020202020204" pitchFamily="34" charset="0"/>
              <a:ea typeface="MS PGothic" charset="0"/>
            </a:endParaRPr>
          </a:p>
        </p:txBody>
      </p:sp>
      <p:sp>
        <p:nvSpPr>
          <p:cNvPr id="10" name="Voetregel concept"/>
          <p:cNvSpPr txBox="1"/>
          <p:nvPr/>
        </p:nvSpPr>
        <p:spPr>
          <a:xfrm>
            <a:off x="3600000" y="6406054"/>
            <a:ext cx="4982025" cy="276999"/>
          </a:xfrm>
          <a:prstGeom prst="rect">
            <a:avLst/>
          </a:prstGeom>
          <a:noFill/>
        </p:spPr>
        <p:txBody>
          <a:bodyPr wrap="none">
            <a:spAutoFit/>
          </a:bodyPr>
          <a:lstStyle/>
          <a:p>
            <a:pPr marL="0" marR="0" lvl="0" indent="0" algn="r"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1B143C"/>
                </a:solidFill>
                <a:effectLst/>
                <a:uLnTx/>
                <a:uFillTx/>
                <a:latin typeface="Aptos"/>
                <a:ea typeface="MS PGothic" charset="0"/>
              </a:rPr>
              <a:t>Op basis van het concept van oktober 2026. De vastgestelde tekst is leidend.</a:t>
            </a:r>
          </a:p>
        </p:txBody>
      </p:sp>
    </p:spTree>
    <p:extLst>
      <p:ext uri="{BB962C8B-B14F-4D97-AF65-F5344CB8AC3E}">
        <p14:creationId xmlns:p14="http://schemas.microsoft.com/office/powerpoint/2010/main" val="3698040749"/>
      </p:ext>
    </p:extLst>
  </p:cSld>
  <p:clrMapOvr>
    <a:masterClrMapping/>
  </p:clrMapOvr>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1447F-300C-F325-818F-54F3548BAB06}"/>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FE2B408D-964A-F718-3CE8-C70A91518A87}"/>
              </a:ext>
            </a:extLst>
          </p:cNvPr>
          <p:cNvSpPr>
            <a:spLocks noGrp="1"/>
          </p:cNvSpPr>
          <p:nvPr>
            <p:ph type="title"/>
          </p:nvPr>
        </p:nvSpPr>
        <p:spPr>
          <a:xfrm>
            <a:off x="573088" y="400000"/>
            <a:ext cx="8366000" cy="520000"/>
          </a:xfrm>
        </p:spPr>
        <p:txBody>
          <a:bodyPr lIns="0" tIns="45720" rIns="0" bIns="45720" anchor="ctr"/>
          <a:lstStyle/>
          <a:p>
            <a:r>
              <a:rPr lang="nl-NL" sz="2800">
                <a:latin typeface="Aptos" panose="020B0004020202020204" pitchFamily="34" charset="0"/>
              </a:rPr>
              <a:t>5. Gelders format meerjarenplan</a:t>
            </a:r>
          </a:p>
        </p:txBody>
      </p:sp>
      <p:sp>
        <p:nvSpPr>
          <p:cNvPr id="8" name="Tijdelijke aanduiding voor inhoud 7">
            <a:extLst>
              <a:ext uri="{FF2B5EF4-FFF2-40B4-BE49-F238E27FC236}">
                <a16:creationId xmlns:a16="http://schemas.microsoft.com/office/drawing/2014/main" id="{F42F8C21-5302-DC27-BAA4-D0E1306235C3}"/>
              </a:ext>
            </a:extLst>
          </p:cNvPr>
          <p:cNvSpPr>
            <a:spLocks noGrp="1"/>
          </p:cNvSpPr>
          <p:nvPr>
            <p:ph sz="quarter" idx="14"/>
          </p:nvPr>
        </p:nvSpPr>
        <p:spPr>
          <a:xfrm>
            <a:off x="573088" y="1300000"/>
            <a:ext cx="8008937" cy="4750000"/>
          </a:xfrm>
        </p:spPr>
        <p:txBody>
          <a:bodyPr/>
          <a:lstStyle/>
          <a:p>
            <a:pPr>
              <a:lnSpc>
                <a:spcPct val="100000"/>
              </a:lnSpc>
              <a:spcBef>
                <a:spcPts val="0"/>
              </a:spcBef>
              <a:spcAft>
                <a:spcPts val="0"/>
              </a:spcAft>
            </a:pPr>
            <a:r>
              <a:rPr lang="nl-NL" sz="1800" dirty="0">
                <a:latin typeface="Aptos" panose="020B0004020202020204" pitchFamily="34" charset="0"/>
              </a:rPr>
              <a:t>Helpt te onderbouwen hoe uw gemeente aan de zorgplicht voldoet. Het biedt hulpvragen, voorbeelden en tips voor bruikbare openbare data</a:t>
            </a:r>
            <a:endParaRPr lang="nl-NL" sz="1800"/>
          </a:p>
          <a:p>
            <a:pPr>
              <a:lnSpc>
                <a:spcPct val="100000"/>
              </a:lnSpc>
              <a:spcBef>
                <a:spcPts val="600"/>
              </a:spcBef>
              <a:spcAft>
                <a:spcPts val="0"/>
              </a:spcAft>
            </a:pPr>
            <a:r>
              <a:rPr lang="nl-NL" sz="1800" dirty="0">
                <a:latin typeface="Aptos" panose="020B0004020202020204" pitchFamily="34" charset="0"/>
              </a:rPr>
              <a:t>Draagt bij uniform toepassing van interbestuurlijk toezicht</a:t>
            </a:r>
            <a:endParaRPr lang="nl-NL" sz="1800"/>
          </a:p>
          <a:p>
            <a:pPr>
              <a:lnSpc>
                <a:spcPct val="100000"/>
              </a:lnSpc>
              <a:spcBef>
                <a:spcPts val="600"/>
              </a:spcBef>
              <a:spcAft>
                <a:spcPts val="0"/>
              </a:spcAft>
            </a:pPr>
            <a:r>
              <a:rPr lang="nl-NL" sz="1800" dirty="0">
                <a:latin typeface="Aptos" panose="020B0004020202020204" pitchFamily="34" charset="0"/>
              </a:rPr>
              <a:t>Vormt een data bron voor het Gelders dashboard</a:t>
            </a:r>
            <a:endParaRPr lang="nl-NL" sz="1800"/>
          </a:p>
          <a:p>
            <a:pPr>
              <a:lnSpc>
                <a:spcPct val="100000"/>
              </a:lnSpc>
              <a:spcBef>
                <a:spcPts val="600"/>
              </a:spcBef>
              <a:spcAft>
                <a:spcPts val="0"/>
              </a:spcAft>
            </a:pPr>
            <a:r>
              <a:rPr lang="nl-NL" sz="1800" dirty="0">
                <a:latin typeface="Aptos" panose="020B0004020202020204" pitchFamily="34" charset="0"/>
              </a:rPr>
              <a:t>Versie 0.8 is beschikbaar. We stimuleren het gebruik van het Gelders format</a:t>
            </a:r>
            <a:endParaRPr lang="nl-NL" sz="1800"/>
          </a:p>
          <a:p>
            <a:pPr>
              <a:lnSpc>
                <a:spcPct val="100000"/>
              </a:lnSpc>
              <a:spcBef>
                <a:spcPts val="600"/>
              </a:spcBef>
              <a:spcAft>
                <a:spcPts val="0"/>
              </a:spcAft>
            </a:pPr>
            <a:r>
              <a:rPr lang="nl-NL" sz="1800" dirty="0">
                <a:latin typeface="Aptos" panose="020B0004020202020204" pitchFamily="34" charset="0"/>
              </a:rPr>
              <a:t>Een meerjarenplan op basis van versie 0.8 voldoet aan de eisen die de wet en het interbestuurlijk toezicht op 1 juni 2028 aan een gemeentelijk meerjarenplan stellen</a:t>
            </a:r>
            <a:endParaRPr lang="nl-NL" sz="1800"/>
          </a:p>
          <a:p>
            <a:pPr>
              <a:lnSpc>
                <a:spcPct val="100000"/>
              </a:lnSpc>
              <a:spcBef>
                <a:spcPts val="600"/>
              </a:spcBef>
              <a:spcAft>
                <a:spcPts val="0"/>
              </a:spcAft>
            </a:pPr>
            <a:r>
              <a:rPr lang="nl-NL" sz="1800" dirty="0">
                <a:latin typeface="Aptos" panose="020B0004020202020204" pitchFamily="34" charset="0"/>
              </a:rPr>
              <a:t>Versie 1.0 volgt medio 2027. Een al vastgesteld meerjarenplan hoeft dan niet te worden aangepast</a:t>
            </a:r>
            <a:endParaRPr lang="nl-NL" sz="1800"/>
          </a:p>
          <a:p>
            <a:pPr>
              <a:lnSpc>
                <a:spcPct val="100000"/>
              </a:lnSpc>
              <a:spcBef>
                <a:spcPts val="600"/>
              </a:spcBef>
              <a:spcAft>
                <a:spcPts val="0"/>
              </a:spcAft>
            </a:pPr>
            <a:r>
              <a:rPr lang="nl-NL" sz="1800" dirty="0">
                <a:latin typeface="Aptos" panose="020B0004020202020204" pitchFamily="34" charset="0"/>
              </a:rPr>
              <a:t>Handleiding en invuldocument staan op de sites van </a:t>
            </a:r>
            <a:r>
              <a:rPr lang="nl-NL" sz="1800" dirty="0">
                <a:latin typeface="Aptos" panose="020B0004020202020204" pitchFamily="34" charset="0"/>
                <a:hlinkClick r:id="rId4"/>
              </a:rPr>
              <a:t>Rijnbrink</a:t>
            </a:r>
            <a:r>
              <a:rPr lang="nl-NL" sz="1800" dirty="0">
                <a:latin typeface="Aptos" panose="020B0004020202020204" pitchFamily="34" charset="0"/>
              </a:rPr>
              <a:t> en </a:t>
            </a:r>
            <a:r>
              <a:rPr lang="nl-NL" sz="1800" dirty="0">
                <a:latin typeface="Aptos" panose="020B0004020202020204" pitchFamily="34" charset="0"/>
                <a:hlinkClick r:id="rId5"/>
              </a:rPr>
              <a:t>VNG Gelderland</a:t>
            </a:r>
            <a:endParaRPr lang="nl-NL" sz="1800" dirty="0"/>
          </a:p>
        </p:txBody>
      </p:sp>
      <p:sp>
        <p:nvSpPr>
          <p:cNvPr id="2" name="Date Placeholder 3">
            <a:extLst>
              <a:ext uri="{FF2B5EF4-FFF2-40B4-BE49-F238E27FC236}">
                <a16:creationId xmlns:a16="http://schemas.microsoft.com/office/drawing/2014/main" id="{054E749F-07E2-A5A6-5CB7-E0CE5E2BBDA3}"/>
              </a:ext>
            </a:extLst>
          </p:cNvPr>
          <p:cNvSpPr txBox="1">
            <a:spLocks/>
          </p:cNvSpPr>
          <p:nvPr/>
        </p:nvSpPr>
        <p:spPr>
          <a:xfrm>
            <a:off x="573088" y="6356350"/>
            <a:ext cx="3541712" cy="365125"/>
          </a:xfrm>
          <a:prstGeom prst="rect">
            <a:avLst/>
          </a:prstGeom>
        </p:spPr>
        <p:txBody>
          <a:bodyPr vert="horz" wrap="square" lIns="0" tIns="45720" rIns="0" bIns="45720" numCol="1" anchor="ctr" anchorCtr="0" compatLnSpc="1">
            <a:prstTxWarp prst="textNoShape">
              <a:avLst/>
            </a:prstTxWarp>
          </a:bodyPr>
          <a:lstStyle>
            <a:defPPr>
              <a:defRPr lang="en-US"/>
            </a:defPPr>
            <a:lvl1pPr algn="r" defTabSz="457200" rtl="0" fontAlgn="base">
              <a:spcBef>
                <a:spcPct val="0"/>
              </a:spcBef>
              <a:spcAft>
                <a:spcPct val="0"/>
              </a:spcAft>
              <a:defRPr sz="1200" kern="1200">
                <a:solidFill>
                  <a:srgbClr val="1B143C"/>
                </a:solidFill>
                <a:latin typeface="Aptos" panose="020B0004020202020204" pitchFamily="34" charset="0"/>
                <a:ea typeface="MS PGothic" charset="0"/>
                <a:cs typeface="MS PGothic" charset="0"/>
              </a:defRPr>
            </a:lvl1pPr>
            <a:lvl2pPr marL="457200" algn="l" defTabSz="457200" rtl="0" fontAlgn="base">
              <a:spcBef>
                <a:spcPct val="0"/>
              </a:spcBef>
              <a:spcAft>
                <a:spcPct val="0"/>
              </a:spcAft>
              <a:defRPr sz="2400" kern="1200">
                <a:solidFill>
                  <a:schemeClr val="tx1"/>
                </a:solidFill>
                <a:latin typeface="Calibri" charset="0"/>
                <a:ea typeface="MS PGothic" charset="0"/>
                <a:cs typeface="MS PGothic" charset="0"/>
              </a:defRPr>
            </a:lvl2pPr>
            <a:lvl3pPr marL="914400" algn="l" defTabSz="457200" rtl="0" fontAlgn="base">
              <a:spcBef>
                <a:spcPct val="0"/>
              </a:spcBef>
              <a:spcAft>
                <a:spcPct val="0"/>
              </a:spcAft>
              <a:defRPr sz="2400" kern="1200">
                <a:solidFill>
                  <a:schemeClr val="tx1"/>
                </a:solidFill>
                <a:latin typeface="Calibri" charset="0"/>
                <a:ea typeface="MS PGothic" charset="0"/>
                <a:cs typeface="MS PGothic" charset="0"/>
              </a:defRPr>
            </a:lvl3pPr>
            <a:lvl4pPr marL="1371600" algn="l" defTabSz="457200" rtl="0" fontAlgn="base">
              <a:spcBef>
                <a:spcPct val="0"/>
              </a:spcBef>
              <a:spcAft>
                <a:spcPct val="0"/>
              </a:spcAft>
              <a:defRPr sz="2400" kern="1200">
                <a:solidFill>
                  <a:schemeClr val="tx1"/>
                </a:solidFill>
                <a:latin typeface="Calibri" charset="0"/>
                <a:ea typeface="MS PGothic" charset="0"/>
                <a:cs typeface="MS PGothic" charset="0"/>
              </a:defRPr>
            </a:lvl4pPr>
            <a:lvl5pPr marL="1828800" algn="l" defTabSz="457200" rtl="0" fontAlgn="base">
              <a:spcBef>
                <a:spcPct val="0"/>
              </a:spcBef>
              <a:spcAft>
                <a:spcPct val="0"/>
              </a:spcAft>
              <a:defRPr sz="2400" kern="1200">
                <a:solidFill>
                  <a:schemeClr val="tx1"/>
                </a:solidFill>
                <a:latin typeface="Calibri" charset="0"/>
                <a:ea typeface="MS PGothic" charset="0"/>
                <a:cs typeface="MS PGothic" charset="0"/>
              </a:defRPr>
            </a:lvl5pPr>
            <a:lvl6pPr marL="2286000" algn="l" defTabSz="457200" rtl="0" eaLnBrk="1" latinLnBrk="0" hangingPunct="1">
              <a:defRPr sz="2400" kern="1200">
                <a:solidFill>
                  <a:schemeClr val="tx1"/>
                </a:solidFill>
                <a:latin typeface="Calibri" charset="0"/>
                <a:ea typeface="MS PGothic" charset="0"/>
                <a:cs typeface="MS PGothic" charset="0"/>
              </a:defRPr>
            </a:lvl6pPr>
            <a:lvl7pPr marL="2743200" algn="l" defTabSz="457200" rtl="0" eaLnBrk="1" latinLnBrk="0" hangingPunct="1">
              <a:defRPr sz="2400" kern="1200">
                <a:solidFill>
                  <a:schemeClr val="tx1"/>
                </a:solidFill>
                <a:latin typeface="Calibri" charset="0"/>
                <a:ea typeface="MS PGothic" charset="0"/>
                <a:cs typeface="MS PGothic" charset="0"/>
              </a:defRPr>
            </a:lvl7pPr>
            <a:lvl8pPr marL="3200400" algn="l" defTabSz="457200" rtl="0" eaLnBrk="1" latinLnBrk="0" hangingPunct="1">
              <a:defRPr sz="2400" kern="1200">
                <a:solidFill>
                  <a:schemeClr val="tx1"/>
                </a:solidFill>
                <a:latin typeface="Calibri" charset="0"/>
                <a:ea typeface="MS PGothic" charset="0"/>
                <a:cs typeface="MS PGothic" charset="0"/>
              </a:defRPr>
            </a:lvl8pPr>
            <a:lvl9pPr marL="3657600" algn="l" defTabSz="457200" rtl="0" eaLnBrk="1" latinLnBrk="0" hangingPunct="1">
              <a:defRPr sz="2400" kern="1200">
                <a:solidFill>
                  <a:schemeClr val="tx1"/>
                </a:solidFill>
                <a:latin typeface="Calibri" charset="0"/>
                <a:ea typeface="MS PGothic" charset="0"/>
                <a:cs typeface="MS PGothic"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Oktober 2026</a:t>
            </a:r>
            <a:endParaRPr kumimoji="0" lang="en-US" sz="1200" b="0" i="0" u="none" strike="noStrike" kern="1200" cap="none" spc="0" normalizeH="0" baseline="0" noProof="0">
              <a:ln>
                <a:noFill/>
              </a:ln>
              <a:solidFill>
                <a:srgbClr val="1B143C"/>
              </a:solidFill>
              <a:effectLst/>
              <a:uLnTx/>
              <a:uFillTx/>
              <a:latin typeface="Aptos" panose="020B0004020202020204" pitchFamily="34" charset="0"/>
              <a:ea typeface="MS PGothic" charset="0"/>
            </a:endParaRPr>
          </a:p>
        </p:txBody>
      </p:sp>
    </p:spTree>
    <p:extLst>
      <p:ext uri="{BB962C8B-B14F-4D97-AF65-F5344CB8AC3E}">
        <p14:creationId xmlns:p14="http://schemas.microsoft.com/office/powerpoint/2010/main" val="318701777"/>
      </p:ext>
    </p:extLst>
  </p:cSld>
  <p:clrMapOvr>
    <a:masterClrMapping/>
  </p:clrMapOvr>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7643B5-5933-2CB3-7105-A4DA5E853E0D}"/>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76D4B571-35CC-ED75-B72A-69565B23A696}"/>
              </a:ext>
            </a:extLst>
          </p:cNvPr>
          <p:cNvSpPr>
            <a:spLocks noGrp="1"/>
          </p:cNvSpPr>
          <p:nvPr>
            <p:ph type="title"/>
          </p:nvPr>
        </p:nvSpPr>
        <p:spPr>
          <a:xfrm>
            <a:off x="573088" y="400000"/>
            <a:ext cx="8366000" cy="520000"/>
          </a:xfrm>
        </p:spPr>
        <p:txBody>
          <a:bodyPr lIns="0" tIns="45720" rIns="0" bIns="45720" anchor="ctr"/>
          <a:lstStyle/>
          <a:p>
            <a:r>
              <a:rPr lang="nl-NL" sz="2800">
                <a:latin typeface="Aptos"/>
                <a:ea typeface="MS PGothic"/>
              </a:rPr>
              <a:t>5. Gelders format meerjarenplan: versies</a:t>
            </a:r>
          </a:p>
        </p:txBody>
      </p:sp>
      <p:graphicFrame>
        <p:nvGraphicFramePr>
          <p:cNvPr id="9" name="Tijdelijke aanduiding voor inhoud 8">
            <a:extLst>
              <a:ext uri="{FF2B5EF4-FFF2-40B4-BE49-F238E27FC236}">
                <a16:creationId xmlns:a16="http://schemas.microsoft.com/office/drawing/2014/main" id="{6491A18C-7B65-0C7D-FAD4-0B30878B6C24}"/>
              </a:ext>
            </a:extLst>
          </p:cNvPr>
          <p:cNvGraphicFramePr>
            <a:graphicFrameLocks noGrp="1"/>
          </p:cNvGraphicFramePr>
          <p:nvPr>
            <p:ph sz="quarter" idx="14"/>
          </p:nvPr>
        </p:nvGraphicFramePr>
        <p:xfrm>
          <a:off x="573088" y="1464734"/>
          <a:ext cx="8008936" cy="3762586"/>
        </p:xfrm>
        <a:graphic>
          <a:graphicData uri="http://schemas.openxmlformats.org/drawingml/2006/table">
            <a:tbl>
              <a:tblPr firstRow="1" bandRow="1">
                <a:tableStyleId>{5C22544A-7EE6-4342-B048-85BDC9FD1C3A}</a:tableStyleId>
              </a:tblPr>
              <a:tblGrid>
                <a:gridCol w="4004468">
                  <a:extLst>
                    <a:ext uri="{9D8B030D-6E8A-4147-A177-3AD203B41FA5}">
                      <a16:colId xmlns:a16="http://schemas.microsoft.com/office/drawing/2014/main" val="3846430358"/>
                    </a:ext>
                  </a:extLst>
                </a:gridCol>
                <a:gridCol w="4004468">
                  <a:extLst>
                    <a:ext uri="{9D8B030D-6E8A-4147-A177-3AD203B41FA5}">
                      <a16:colId xmlns:a16="http://schemas.microsoft.com/office/drawing/2014/main" val="1236087839"/>
                    </a:ext>
                  </a:extLst>
                </a:gridCol>
              </a:tblGrid>
              <a:tr h="370840">
                <a:tc>
                  <a:txBody>
                    <a:bodyPr/>
                    <a:lstStyle/>
                    <a:p>
                      <a:r>
                        <a:rPr lang="nl-NL" sz="1600">
                          <a:latin typeface="Aptos" panose="020B0004020202020204" pitchFamily="34" charset="0"/>
                        </a:rPr>
                        <a:t>Voorlopig format</a:t>
                      </a:r>
                      <a:br>
                        <a:rPr lang="nl-NL">
                          <a:latin typeface="Aptos" panose="020B0004020202020204" pitchFamily="34" charset="0"/>
                        </a:rPr>
                      </a:br>
                      <a:r>
                        <a:rPr lang="nl-NL" sz="1600">
                          <a:latin typeface="Aptos" panose="020B0004020202020204" pitchFamily="34" charset="0"/>
                        </a:rPr>
                        <a:t>(80% compleet, versie 0.8)</a:t>
                      </a:r>
                    </a:p>
                  </a:txBody>
                  <a:tcPr>
                    <a:solidFill>
                      <a:srgbClr val="45A4E4"/>
                    </a:solidFill>
                  </a:tcPr>
                </a:tc>
                <a:tc>
                  <a:txBody>
                    <a:bodyPr/>
                    <a:lstStyle/>
                    <a:p>
                      <a:r>
                        <a:rPr lang="nl-NL" sz="1600">
                          <a:latin typeface="Aptos" panose="020B0004020202020204" pitchFamily="34" charset="0"/>
                        </a:rPr>
                        <a:t>Definitief format</a:t>
                      </a:r>
                    </a:p>
                    <a:p>
                      <a:r>
                        <a:rPr lang="nl-NL" sz="1600">
                          <a:latin typeface="Aptos" panose="020B0004020202020204" pitchFamily="34" charset="0"/>
                        </a:rPr>
                        <a:t>(100% compleet, versie 1.0)</a:t>
                      </a:r>
                    </a:p>
                  </a:txBody>
                  <a:tcPr>
                    <a:solidFill>
                      <a:srgbClr val="45A4E4"/>
                    </a:solidFill>
                  </a:tcPr>
                </a:tc>
                <a:extLst>
                  <a:ext uri="{0D108BD9-81ED-4DB2-BD59-A6C34878D82A}">
                    <a16:rowId xmlns:a16="http://schemas.microsoft.com/office/drawing/2014/main" val="1913981152"/>
                  </a:ext>
                </a:extLst>
              </a:tr>
              <a:tr h="370840">
                <a:tc>
                  <a:txBody>
                    <a:bodyPr/>
                    <a:lstStyle/>
                    <a:p>
                      <a:r>
                        <a:rPr lang="nl-NL" sz="1600">
                          <a:latin typeface="Aptos" panose="020B0004020202020204" pitchFamily="34" charset="0"/>
                        </a:rPr>
                        <a:t>Gebaseerd op wat we nu wél weten</a:t>
                      </a:r>
                    </a:p>
                    <a:p>
                      <a:endParaRPr lang="nl-NL" sz="1600">
                        <a:latin typeface="Aptos" panose="020B0004020202020204" pitchFamily="34" charset="0"/>
                      </a:endParaRPr>
                    </a:p>
                  </a:txBody>
                  <a:tcPr/>
                </a:tc>
                <a:tc>
                  <a:txBody>
                    <a:bodyPr/>
                    <a:lstStyle/>
                    <a:p>
                      <a:r>
                        <a:rPr lang="nl-NL" sz="1600">
                          <a:latin typeface="Aptos" panose="020B0004020202020204" pitchFamily="34" charset="0"/>
                        </a:rPr>
                        <a:t>Gebaseerd op definitieve tekst wet, AMvB, Handreiking, toetsingskader, convenant en Gelders Dashboard.</a:t>
                      </a:r>
                    </a:p>
                  </a:txBody>
                  <a:tcPr/>
                </a:tc>
                <a:extLst>
                  <a:ext uri="{0D108BD9-81ED-4DB2-BD59-A6C34878D82A}">
                    <a16:rowId xmlns:a16="http://schemas.microsoft.com/office/drawing/2014/main" val="943917957"/>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600">
                          <a:latin typeface="Aptos" panose="020B0004020202020204" pitchFamily="34" charset="0"/>
                        </a:rPr>
                        <a:t>Samengesteld in samenspraak met klankbordgroep van gemeenten, bibliotheken, Rijnbrink en provincie </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600">
                          <a:latin typeface="Aptos" panose="020B0004020202020204" pitchFamily="34" charset="0"/>
                        </a:rPr>
                        <a:t>Aanvullingen in samenspraak met klankbordgroep van gemeenten, bibliotheken, Rijnbrink en provincie</a:t>
                      </a:r>
                    </a:p>
                  </a:txBody>
                  <a:tcPr/>
                </a:tc>
                <a:extLst>
                  <a:ext uri="{0D108BD9-81ED-4DB2-BD59-A6C34878D82A}">
                    <a16:rowId xmlns:a16="http://schemas.microsoft.com/office/drawing/2014/main" val="3666694059"/>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600">
                          <a:latin typeface="Aptos" panose="020B0004020202020204" pitchFamily="34" charset="0"/>
                        </a:rPr>
                        <a:t>Vastgesteld door bestuurlijke stuurgroep</a:t>
                      </a:r>
                    </a:p>
                    <a:p>
                      <a:endParaRPr lang="nl-NL" sz="1600">
                        <a:latin typeface="Aptos" panose="020B0004020202020204" pitchFamily="34"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600">
                          <a:latin typeface="Aptos" panose="020B0004020202020204" pitchFamily="34" charset="0"/>
                        </a:rPr>
                        <a:t>Vastgesteld door bestuurlijke stuurgroep</a:t>
                      </a:r>
                    </a:p>
                  </a:txBody>
                  <a:tcPr/>
                </a:tc>
                <a:extLst>
                  <a:ext uri="{0D108BD9-81ED-4DB2-BD59-A6C34878D82A}">
                    <a16:rowId xmlns:a16="http://schemas.microsoft.com/office/drawing/2014/main" val="3562687484"/>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600">
                          <a:latin typeface="Aptos" panose="020B0004020202020204" pitchFamily="34" charset="0"/>
                        </a:rPr>
                        <a:t>We stimuleren het gebruik</a:t>
                      </a:r>
                    </a:p>
                    <a:p>
                      <a:endParaRPr lang="nl-NL" sz="1600">
                        <a:latin typeface="Aptos" panose="020B0004020202020204" pitchFamily="34" charset="0"/>
                      </a:endParaRPr>
                    </a:p>
                  </a:txBody>
                  <a:tcPr/>
                </a:tc>
                <a:tc>
                  <a:txBody>
                    <a:bodyPr/>
                    <a:lstStyle/>
                    <a:p>
                      <a:r>
                        <a:rPr lang="nl-NL" sz="1600">
                          <a:latin typeface="Aptos" panose="020B0004020202020204" pitchFamily="34" charset="0"/>
                        </a:rPr>
                        <a:t>Voor het meerjarenplan van 1-6-2028</a:t>
                      </a:r>
                    </a:p>
                  </a:txBody>
                  <a:tcPr/>
                </a:tc>
                <a:extLst>
                  <a:ext uri="{0D108BD9-81ED-4DB2-BD59-A6C34878D82A}">
                    <a16:rowId xmlns:a16="http://schemas.microsoft.com/office/drawing/2014/main" val="2541577745"/>
                  </a:ext>
                </a:extLst>
              </a:tr>
              <a:tr h="379306">
                <a:tc>
                  <a:txBody>
                    <a:bodyPr/>
                    <a:lstStyle/>
                    <a:p>
                      <a:r>
                        <a:rPr lang="nl-NL" sz="1600">
                          <a:latin typeface="Aptos" panose="020B0004020202020204" pitchFamily="34" charset="0"/>
                        </a:rPr>
                        <a:t>Beschikbaar: eind mei 2026</a:t>
                      </a:r>
                    </a:p>
                  </a:txBody>
                  <a:tcPr/>
                </a:tc>
                <a:tc>
                  <a:txBody>
                    <a:bodyPr/>
                    <a:lstStyle/>
                    <a:p>
                      <a:r>
                        <a:rPr lang="nl-NL" sz="1600">
                          <a:latin typeface="Aptos" panose="020B0004020202020204" pitchFamily="34" charset="0"/>
                        </a:rPr>
                        <a:t>Beschikbaar: medio 2027</a:t>
                      </a:r>
                    </a:p>
                  </a:txBody>
                  <a:tcPr/>
                </a:tc>
                <a:extLst>
                  <a:ext uri="{0D108BD9-81ED-4DB2-BD59-A6C34878D82A}">
                    <a16:rowId xmlns:a16="http://schemas.microsoft.com/office/drawing/2014/main" val="1925962497"/>
                  </a:ext>
                </a:extLst>
              </a:tr>
            </a:tbl>
          </a:graphicData>
        </a:graphic>
      </p:graphicFrame>
      <p:sp>
        <p:nvSpPr>
          <p:cNvPr id="2" name="Date Placeholder 3">
            <a:extLst>
              <a:ext uri="{FF2B5EF4-FFF2-40B4-BE49-F238E27FC236}">
                <a16:creationId xmlns:a16="http://schemas.microsoft.com/office/drawing/2014/main" id="{D2D87A32-F756-B339-1D90-8340868CD793}"/>
              </a:ext>
            </a:extLst>
          </p:cNvPr>
          <p:cNvSpPr txBox="1">
            <a:spLocks/>
          </p:cNvSpPr>
          <p:nvPr/>
        </p:nvSpPr>
        <p:spPr>
          <a:xfrm>
            <a:off x="573088" y="6356350"/>
            <a:ext cx="3541712" cy="365125"/>
          </a:xfrm>
          <a:prstGeom prst="rect">
            <a:avLst/>
          </a:prstGeom>
        </p:spPr>
        <p:txBody>
          <a:bodyPr vert="horz" wrap="square" lIns="0" tIns="45720" rIns="0" bIns="45720" numCol="1" anchor="ctr" anchorCtr="0" compatLnSpc="1">
            <a:prstTxWarp prst="textNoShape">
              <a:avLst/>
            </a:prstTxWarp>
          </a:bodyPr>
          <a:lstStyle>
            <a:defPPr>
              <a:defRPr lang="en-US"/>
            </a:defPPr>
            <a:lvl1pPr algn="r" defTabSz="457200" rtl="0" fontAlgn="base">
              <a:spcBef>
                <a:spcPct val="0"/>
              </a:spcBef>
              <a:spcAft>
                <a:spcPct val="0"/>
              </a:spcAft>
              <a:defRPr sz="1200" kern="1200">
                <a:solidFill>
                  <a:srgbClr val="1B143C"/>
                </a:solidFill>
                <a:latin typeface="Aptos" panose="020B0004020202020204" pitchFamily="34" charset="0"/>
                <a:ea typeface="MS PGothic" charset="0"/>
                <a:cs typeface="MS PGothic" charset="0"/>
              </a:defRPr>
            </a:lvl1pPr>
            <a:lvl2pPr marL="457200" algn="l" defTabSz="457200" rtl="0" fontAlgn="base">
              <a:spcBef>
                <a:spcPct val="0"/>
              </a:spcBef>
              <a:spcAft>
                <a:spcPct val="0"/>
              </a:spcAft>
              <a:defRPr sz="2400" kern="1200">
                <a:solidFill>
                  <a:schemeClr val="tx1"/>
                </a:solidFill>
                <a:latin typeface="Calibri" charset="0"/>
                <a:ea typeface="MS PGothic" charset="0"/>
                <a:cs typeface="MS PGothic" charset="0"/>
              </a:defRPr>
            </a:lvl2pPr>
            <a:lvl3pPr marL="914400" algn="l" defTabSz="457200" rtl="0" fontAlgn="base">
              <a:spcBef>
                <a:spcPct val="0"/>
              </a:spcBef>
              <a:spcAft>
                <a:spcPct val="0"/>
              </a:spcAft>
              <a:defRPr sz="2400" kern="1200">
                <a:solidFill>
                  <a:schemeClr val="tx1"/>
                </a:solidFill>
                <a:latin typeface="Calibri" charset="0"/>
                <a:ea typeface="MS PGothic" charset="0"/>
                <a:cs typeface="MS PGothic" charset="0"/>
              </a:defRPr>
            </a:lvl3pPr>
            <a:lvl4pPr marL="1371600" algn="l" defTabSz="457200" rtl="0" fontAlgn="base">
              <a:spcBef>
                <a:spcPct val="0"/>
              </a:spcBef>
              <a:spcAft>
                <a:spcPct val="0"/>
              </a:spcAft>
              <a:defRPr sz="2400" kern="1200">
                <a:solidFill>
                  <a:schemeClr val="tx1"/>
                </a:solidFill>
                <a:latin typeface="Calibri" charset="0"/>
                <a:ea typeface="MS PGothic" charset="0"/>
                <a:cs typeface="MS PGothic" charset="0"/>
              </a:defRPr>
            </a:lvl4pPr>
            <a:lvl5pPr marL="1828800" algn="l" defTabSz="457200" rtl="0" fontAlgn="base">
              <a:spcBef>
                <a:spcPct val="0"/>
              </a:spcBef>
              <a:spcAft>
                <a:spcPct val="0"/>
              </a:spcAft>
              <a:defRPr sz="2400" kern="1200">
                <a:solidFill>
                  <a:schemeClr val="tx1"/>
                </a:solidFill>
                <a:latin typeface="Calibri" charset="0"/>
                <a:ea typeface="MS PGothic" charset="0"/>
                <a:cs typeface="MS PGothic" charset="0"/>
              </a:defRPr>
            </a:lvl5pPr>
            <a:lvl6pPr marL="2286000" algn="l" defTabSz="457200" rtl="0" eaLnBrk="1" latinLnBrk="0" hangingPunct="1">
              <a:defRPr sz="2400" kern="1200">
                <a:solidFill>
                  <a:schemeClr val="tx1"/>
                </a:solidFill>
                <a:latin typeface="Calibri" charset="0"/>
                <a:ea typeface="MS PGothic" charset="0"/>
                <a:cs typeface="MS PGothic" charset="0"/>
              </a:defRPr>
            </a:lvl6pPr>
            <a:lvl7pPr marL="2743200" algn="l" defTabSz="457200" rtl="0" eaLnBrk="1" latinLnBrk="0" hangingPunct="1">
              <a:defRPr sz="2400" kern="1200">
                <a:solidFill>
                  <a:schemeClr val="tx1"/>
                </a:solidFill>
                <a:latin typeface="Calibri" charset="0"/>
                <a:ea typeface="MS PGothic" charset="0"/>
                <a:cs typeface="MS PGothic" charset="0"/>
              </a:defRPr>
            </a:lvl7pPr>
            <a:lvl8pPr marL="3200400" algn="l" defTabSz="457200" rtl="0" eaLnBrk="1" latinLnBrk="0" hangingPunct="1">
              <a:defRPr sz="2400" kern="1200">
                <a:solidFill>
                  <a:schemeClr val="tx1"/>
                </a:solidFill>
                <a:latin typeface="Calibri" charset="0"/>
                <a:ea typeface="MS PGothic" charset="0"/>
                <a:cs typeface="MS PGothic" charset="0"/>
              </a:defRPr>
            </a:lvl8pPr>
            <a:lvl9pPr marL="3657600" algn="l" defTabSz="457200" rtl="0" eaLnBrk="1" latinLnBrk="0" hangingPunct="1">
              <a:defRPr sz="2400" kern="1200">
                <a:solidFill>
                  <a:schemeClr val="tx1"/>
                </a:solidFill>
                <a:latin typeface="Calibri" charset="0"/>
                <a:ea typeface="MS PGothic" charset="0"/>
                <a:cs typeface="MS PGothic"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Oktober 2026</a:t>
            </a:r>
            <a:endParaRPr kumimoji="0" lang="en-US" sz="1200" b="0" i="0" u="none" strike="noStrike" kern="1200" cap="none" spc="0" normalizeH="0" baseline="0" noProof="0">
              <a:ln>
                <a:noFill/>
              </a:ln>
              <a:solidFill>
                <a:srgbClr val="1B143C"/>
              </a:solidFill>
              <a:effectLst/>
              <a:uLnTx/>
              <a:uFillTx/>
              <a:latin typeface="Aptos" panose="020B0004020202020204" pitchFamily="34" charset="0"/>
              <a:ea typeface="MS PGothic" charset="0"/>
            </a:endParaRPr>
          </a:p>
        </p:txBody>
      </p:sp>
    </p:spTree>
    <p:extLst>
      <p:ext uri="{BB962C8B-B14F-4D97-AF65-F5344CB8AC3E}">
        <p14:creationId xmlns:p14="http://schemas.microsoft.com/office/powerpoint/2010/main" val="3856104361"/>
      </p:ext>
    </p:extLst>
  </p:cSld>
  <p:clrMapOvr>
    <a:masterClrMapping/>
  </p:clrMapOvr>
  <p:extLst>
    <p:ext uri="{6950BFC3-D8DA-4A85-94F7-54DA5524770B}">
      <p188:commentRel xmlns:p188="http://schemas.microsoft.com/office/powerpoint/2018/8/main" r:id="rId3"/>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7C9481-73DD-4364-5A2F-9C8A248B7E40}"/>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0C7DE460-EBE9-E1A6-2094-26FD65987959}"/>
              </a:ext>
            </a:extLst>
          </p:cNvPr>
          <p:cNvSpPr>
            <a:spLocks noGrp="1"/>
          </p:cNvSpPr>
          <p:nvPr>
            <p:ph type="title"/>
          </p:nvPr>
        </p:nvSpPr>
        <p:spPr>
          <a:xfrm>
            <a:off x="573088" y="400000"/>
            <a:ext cx="8366000" cy="520000"/>
          </a:xfrm>
        </p:spPr>
        <p:txBody>
          <a:bodyPr lIns="0" tIns="45720" rIns="0" bIns="45720" anchor="ctr"/>
          <a:lstStyle/>
          <a:p>
            <a:r>
              <a:rPr lang="nl-NL" sz="2800">
                <a:latin typeface="Aptos" panose="020B0004020202020204" pitchFamily="34" charset="0"/>
              </a:rPr>
              <a:t>6. Besluitvorming: planning</a:t>
            </a:r>
          </a:p>
        </p:txBody>
      </p:sp>
      <p:graphicFrame>
        <p:nvGraphicFramePr>
          <p:cNvPr id="2" name="Tijdelijke aanduiding voor inhoud 1">
            <a:extLst>
              <a:ext uri="{FF2B5EF4-FFF2-40B4-BE49-F238E27FC236}">
                <a16:creationId xmlns:a16="http://schemas.microsoft.com/office/drawing/2014/main" id="{F040A59C-3996-3665-E7E8-778D265FB69E}"/>
              </a:ext>
            </a:extLst>
          </p:cNvPr>
          <p:cNvGraphicFramePr>
            <a:graphicFrameLocks noGrp="1"/>
          </p:cNvGraphicFramePr>
          <p:nvPr>
            <p:ph sz="quarter" idx="14"/>
          </p:nvPr>
        </p:nvGraphicFramePr>
        <p:xfrm>
          <a:off x="573088" y="1366099"/>
          <a:ext cx="8008936" cy="4815256"/>
        </p:xfrm>
        <a:graphic>
          <a:graphicData uri="http://schemas.openxmlformats.org/drawingml/2006/table">
            <a:tbl>
              <a:tblPr firstRow="1" bandRow="1">
                <a:tableStyleId>{5C22544A-7EE6-4342-B048-85BDC9FD1C3A}</a:tableStyleId>
              </a:tblPr>
              <a:tblGrid>
                <a:gridCol w="1535523">
                  <a:extLst>
                    <a:ext uri="{9D8B030D-6E8A-4147-A177-3AD203B41FA5}">
                      <a16:colId xmlns:a16="http://schemas.microsoft.com/office/drawing/2014/main" val="938214534"/>
                    </a:ext>
                  </a:extLst>
                </a:gridCol>
                <a:gridCol w="2098548">
                  <a:extLst>
                    <a:ext uri="{9D8B030D-6E8A-4147-A177-3AD203B41FA5}">
                      <a16:colId xmlns:a16="http://schemas.microsoft.com/office/drawing/2014/main" val="88432625"/>
                    </a:ext>
                  </a:extLst>
                </a:gridCol>
                <a:gridCol w="4374865">
                  <a:extLst>
                    <a:ext uri="{9D8B030D-6E8A-4147-A177-3AD203B41FA5}">
                      <a16:colId xmlns:a16="http://schemas.microsoft.com/office/drawing/2014/main" val="2708432078"/>
                    </a:ext>
                  </a:extLst>
                </a:gridCol>
              </a:tblGrid>
              <a:tr h="341907">
                <a:tc>
                  <a:txBody>
                    <a:bodyPr/>
                    <a:lstStyle/>
                    <a:p>
                      <a:r>
                        <a:rPr lang="nl-NL" sz="1400">
                          <a:latin typeface="Aptos" panose="020B0004020202020204" pitchFamily="34" charset="0"/>
                        </a:rPr>
                        <a:t>Start</a:t>
                      </a:r>
                    </a:p>
                  </a:txBody>
                  <a:tcPr>
                    <a:solidFill>
                      <a:srgbClr val="45A4E4"/>
                    </a:solidFill>
                  </a:tcPr>
                </a:tc>
                <a:tc>
                  <a:txBody>
                    <a:bodyPr/>
                    <a:lstStyle/>
                    <a:p>
                      <a:r>
                        <a:rPr lang="nl-NL" sz="1400">
                          <a:latin typeface="Aptos" panose="020B0004020202020204" pitchFamily="34" charset="0"/>
                        </a:rPr>
                        <a:t>Gereed</a:t>
                      </a:r>
                    </a:p>
                  </a:txBody>
                  <a:tcPr>
                    <a:solidFill>
                      <a:srgbClr val="45A4E4"/>
                    </a:solidFill>
                  </a:tcPr>
                </a:tc>
                <a:tc>
                  <a:txBody>
                    <a:bodyPr/>
                    <a:lstStyle/>
                    <a:p>
                      <a:r>
                        <a:rPr lang="nl-NL" sz="1400">
                          <a:latin typeface="Aptos" panose="020B0004020202020204" pitchFamily="34" charset="0"/>
                        </a:rPr>
                        <a:t>Mijlpaal</a:t>
                      </a:r>
                    </a:p>
                  </a:txBody>
                  <a:tcPr>
                    <a:solidFill>
                      <a:srgbClr val="45A4E4"/>
                    </a:solidFill>
                  </a:tcPr>
                </a:tc>
                <a:extLst>
                  <a:ext uri="{0D108BD9-81ED-4DB2-BD59-A6C34878D82A}">
                    <a16:rowId xmlns:a16="http://schemas.microsoft.com/office/drawing/2014/main" val="2683122088"/>
                  </a:ext>
                </a:extLst>
              </a:tr>
              <a:tr h="341907">
                <a:tc>
                  <a:txBody>
                    <a:bodyPr/>
                    <a:lstStyle/>
                    <a:p>
                      <a:endParaRPr lang="nl-NL" sz="1400">
                        <a:latin typeface="Aptos" panose="020B0004020202020204" pitchFamily="34"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400">
                          <a:latin typeface="Aptos" panose="020B0004020202020204" pitchFamily="34" charset="0"/>
                        </a:rPr>
                        <a:t>26-05-2026</a:t>
                      </a:r>
                    </a:p>
                  </a:txBody>
                  <a:tcPr/>
                </a:tc>
                <a:tc>
                  <a:txBody>
                    <a:bodyPr/>
                    <a:lstStyle/>
                    <a:p>
                      <a:r>
                        <a:rPr lang="nl-NL" sz="1400">
                          <a:latin typeface="Aptos" panose="020B0004020202020204" pitchFamily="34" charset="0"/>
                        </a:rPr>
                        <a:t>Gelders format 0.8 beschikbaar</a:t>
                      </a:r>
                    </a:p>
                  </a:txBody>
                  <a:tcPr/>
                </a:tc>
                <a:extLst>
                  <a:ext uri="{0D108BD9-81ED-4DB2-BD59-A6C34878D82A}">
                    <a16:rowId xmlns:a16="http://schemas.microsoft.com/office/drawing/2014/main" val="923977314"/>
                  </a:ext>
                </a:extLst>
              </a:tr>
              <a:tr h="520000">
                <a:tc>
                  <a:txBody>
                    <a:bodyPr/>
                    <a:lstStyle/>
                    <a:p>
                      <a:endParaRPr sz="1400"/>
                    </a:p>
                  </a:txBody>
                  <a:tcPr/>
                </a:tc>
                <a:tc>
                  <a:txBody>
                    <a:bodyPr/>
                    <a:lstStyle/>
                    <a:p>
                      <a:r>
                        <a:rPr lang="nl-NL" sz="1400">
                          <a:latin typeface="Aptos" panose="020B0004020202020204" pitchFamily="34" charset="0"/>
                        </a:rPr>
                        <a:t>16-09-2026</a:t>
                      </a:r>
                    </a:p>
                  </a:txBody>
                  <a:tcPr/>
                </a:tc>
                <a:tc>
                  <a:txBody>
                    <a:bodyPr/>
                    <a:lstStyle/>
                    <a:p>
                      <a:r>
                        <a:rPr lang="nl-NL" sz="1400">
                          <a:latin typeface="Aptos" panose="020B0004020202020204" pitchFamily="34" charset="0"/>
                        </a:rPr>
                        <a:t>Bestuurlijke bijeenkomst gemeenten en bibliotheken</a:t>
                      </a:r>
                    </a:p>
                  </a:txBody>
                  <a:tcPr/>
                </a:tc>
                <a:extLst>
                  <a:ext uri="{0D108BD9-81ED-4DB2-BD59-A6C34878D82A}">
                    <a16:rowId xmlns:a16="http://schemas.microsoft.com/office/drawing/2014/main" val="1056303721"/>
                  </a:ext>
                </a:extLst>
              </a:tr>
              <a:tr h="341907">
                <a:tc>
                  <a:txBody>
                    <a:bodyPr/>
                    <a:lstStyle/>
                    <a:p>
                      <a:r>
                        <a:rPr lang="nl-NL" sz="1400">
                          <a:latin typeface="Aptos" panose="020B0004020202020204" pitchFamily="34" charset="0"/>
                        </a:rPr>
                        <a:t>05-10-2026</a:t>
                      </a:r>
                    </a:p>
                  </a:txBody>
                  <a:tcPr/>
                </a:tc>
                <a:tc>
                  <a:txBody>
                    <a:bodyPr/>
                    <a:lstStyle/>
                    <a:p>
                      <a:r>
                        <a:rPr lang="nl-NL" sz="1400">
                          <a:latin typeface="Aptos" panose="020B0004020202020204" pitchFamily="34" charset="0"/>
                        </a:rPr>
                        <a:t>27-10-2026</a:t>
                      </a:r>
                    </a:p>
                  </a:txBody>
                  <a:tcPr/>
                </a:tc>
                <a:tc>
                  <a:txBody>
                    <a:bodyPr/>
                    <a:lstStyle/>
                    <a:p>
                      <a:r>
                        <a:rPr lang="nl-NL" sz="1400">
                          <a:latin typeface="Aptos" panose="020B0004020202020204" pitchFamily="34" charset="0"/>
                        </a:rPr>
                        <a:t>Regiotafels gemeenten</a:t>
                      </a:r>
                    </a:p>
                  </a:txBody>
                  <a:tcPr/>
                </a:tc>
                <a:extLst>
                  <a:ext uri="{0D108BD9-81ED-4DB2-BD59-A6C34878D82A}">
                    <a16:rowId xmlns:a16="http://schemas.microsoft.com/office/drawing/2014/main" val="2970433799"/>
                  </a:ext>
                </a:extLst>
              </a:tr>
              <a:tr h="341907">
                <a:tc>
                  <a:txBody>
                    <a:bodyPr/>
                    <a:lstStyle/>
                    <a:p>
                      <a:endParaRPr lang="nl-NL" sz="1400">
                        <a:latin typeface="Aptos" panose="020B0004020202020204" pitchFamily="34"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400">
                          <a:latin typeface="Aptos" panose="020B0004020202020204" pitchFamily="34" charset="0"/>
                        </a:rPr>
                        <a:t>Begin november 2026</a:t>
                      </a:r>
                    </a:p>
                  </a:txBody>
                  <a:tcPr/>
                </a:tc>
                <a:tc>
                  <a:txBody>
                    <a:bodyPr/>
                    <a:lstStyle/>
                    <a:p>
                      <a:r>
                        <a:rPr lang="nl-NL" sz="1400" dirty="0">
                          <a:latin typeface="Aptos" panose="020B0004020202020204" pitchFamily="34" charset="0"/>
                        </a:rPr>
                        <a:t>Stuurgroep stelt het convenant vast</a:t>
                      </a:r>
                    </a:p>
                  </a:txBody>
                  <a:tcPr/>
                </a:tc>
                <a:extLst>
                  <a:ext uri="{0D108BD9-81ED-4DB2-BD59-A6C34878D82A}">
                    <a16:rowId xmlns:a16="http://schemas.microsoft.com/office/drawing/2014/main" val="739059611"/>
                  </a:ext>
                </a:extLst>
              </a:tr>
              <a:tr h="520000">
                <a:tc>
                  <a:txBody>
                    <a:bodyPr/>
                    <a:lstStyle/>
                    <a:p>
                      <a:r>
                        <a:rPr lang="nl-NL" sz="1400">
                          <a:latin typeface="Aptos" panose="020B0004020202020204" pitchFamily="34" charset="0"/>
                        </a:rPr>
                        <a:t>November 2026</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400">
                          <a:latin typeface="Aptos" panose="020B0004020202020204" pitchFamily="34" charset="0"/>
                        </a:rPr>
                        <a:t>18-12-2026</a:t>
                      </a:r>
                    </a:p>
                  </a:txBody>
                  <a:tcPr/>
                </a:tc>
                <a:tc>
                  <a:txBody>
                    <a:bodyPr/>
                    <a:lstStyle/>
                    <a:p>
                      <a:r>
                        <a:rPr lang="nl-NL" sz="1400" dirty="0">
                          <a:latin typeface="Aptos" panose="020B0004020202020204" pitchFamily="34" charset="0"/>
                        </a:rPr>
                        <a:t>Besluitvorming in colleges van B&amp;W, Raden van Toezicht en Gedeputeerde Staten</a:t>
                      </a:r>
                    </a:p>
                  </a:txBody>
                  <a:tcPr/>
                </a:tc>
                <a:extLst>
                  <a:ext uri="{0D108BD9-81ED-4DB2-BD59-A6C34878D82A}">
                    <a16:rowId xmlns:a16="http://schemas.microsoft.com/office/drawing/2014/main" val="1872898287"/>
                  </a:ext>
                </a:extLst>
              </a:tr>
              <a:tr h="520000">
                <a:tc>
                  <a:txBody>
                    <a:bodyPr/>
                    <a:lstStyle/>
                    <a:p>
                      <a:endParaRPr lang="nl-NL" sz="1400">
                        <a:latin typeface="Aptos" panose="020B0004020202020204" pitchFamily="34"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400">
                          <a:latin typeface="Aptos" panose="020B0004020202020204" pitchFamily="34" charset="0"/>
                        </a:rPr>
                        <a:t>Eerste twee weken januari 2027</a:t>
                      </a:r>
                    </a:p>
                  </a:txBody>
                  <a:tcPr/>
                </a:tc>
                <a:tc>
                  <a:txBody>
                    <a:bodyPr/>
                    <a:lstStyle/>
                    <a:p>
                      <a:r>
                        <a:rPr lang="nl-NL" sz="1400" dirty="0">
                          <a:latin typeface="Aptos" panose="020B0004020202020204" pitchFamily="34" charset="0"/>
                        </a:rPr>
                        <a:t>Formele (digitale) ondertekening convenant</a:t>
                      </a:r>
                    </a:p>
                  </a:txBody>
                  <a:tcPr/>
                </a:tc>
                <a:extLst>
                  <a:ext uri="{0D108BD9-81ED-4DB2-BD59-A6C34878D82A}">
                    <a16:rowId xmlns:a16="http://schemas.microsoft.com/office/drawing/2014/main" val="3509603203"/>
                  </a:ext>
                </a:extLst>
              </a:tr>
              <a:tr h="520000">
                <a:tc>
                  <a:txBody>
                    <a:bodyPr/>
                    <a:lstStyle/>
                    <a:p>
                      <a:r>
                        <a:rPr lang="nl-NL" sz="1400">
                          <a:latin typeface="Aptos" panose="020B0004020202020204" pitchFamily="34" charset="0"/>
                        </a:rPr>
                        <a:t>20-01-2027</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400">
                          <a:latin typeface="Aptos" panose="020B0004020202020204" pitchFamily="34" charset="0"/>
                        </a:rPr>
                        <a:t>31-01-2027</a:t>
                      </a:r>
                    </a:p>
                  </a:txBody>
                  <a:tcPr/>
                </a:tc>
                <a:tc>
                  <a:txBody>
                    <a:bodyPr/>
                    <a:lstStyle/>
                    <a:p>
                      <a:r>
                        <a:rPr lang="nl-NL" sz="1400" dirty="0">
                          <a:latin typeface="Aptos" panose="020B0004020202020204" pitchFamily="34" charset="0"/>
                        </a:rPr>
                        <a:t>Feestelijke presentatie convenant, tijdens de Nationale Voorleesdagen</a:t>
                      </a:r>
                    </a:p>
                  </a:txBody>
                  <a:tcPr/>
                </a:tc>
                <a:extLst>
                  <a:ext uri="{0D108BD9-81ED-4DB2-BD59-A6C34878D82A}">
                    <a16:rowId xmlns:a16="http://schemas.microsoft.com/office/drawing/2014/main" val="3509603202"/>
                  </a:ext>
                </a:extLst>
              </a:tr>
              <a:tr h="341907">
                <a:tc>
                  <a:txBody>
                    <a:bodyPr/>
                    <a:lstStyle/>
                    <a:p>
                      <a:endParaRPr lang="nl-NL" sz="1400">
                        <a:latin typeface="Aptos" panose="020B0004020202020204" pitchFamily="34"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400">
                          <a:latin typeface="Aptos" panose="020B0004020202020204" pitchFamily="34" charset="0"/>
                        </a:rPr>
                        <a:t>Vóór 01-06-2027</a:t>
                      </a:r>
                    </a:p>
                  </a:txBody>
                  <a:tcPr/>
                </a:tc>
                <a:tc>
                  <a:txBody>
                    <a:bodyPr/>
                    <a:lstStyle/>
                    <a:p>
                      <a:r>
                        <a:rPr lang="nl-NL" sz="1400" dirty="0">
                          <a:latin typeface="Aptos" panose="020B0004020202020204" pitchFamily="34" charset="0"/>
                        </a:rPr>
                        <a:t>Interbestuurlijk toezicht ingericht</a:t>
                      </a:r>
                    </a:p>
                  </a:txBody>
                  <a:tcPr/>
                </a:tc>
                <a:extLst>
                  <a:ext uri="{0D108BD9-81ED-4DB2-BD59-A6C34878D82A}">
                    <a16:rowId xmlns:a16="http://schemas.microsoft.com/office/drawing/2014/main" val="1193688885"/>
                  </a:ext>
                </a:extLst>
              </a:tr>
              <a:tr h="341907">
                <a:tc>
                  <a:txBody>
                    <a:bodyPr/>
                    <a:lstStyle/>
                    <a:p>
                      <a:endParaRPr lang="nl-NL" sz="1400">
                        <a:latin typeface="Aptos" panose="020B0004020202020204" pitchFamily="34"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400">
                          <a:latin typeface="Aptos" panose="020B0004020202020204" pitchFamily="34" charset="0"/>
                        </a:rPr>
                        <a:t>01-06-2027</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400" dirty="0">
                          <a:latin typeface="Aptos" panose="020B0004020202020204" pitchFamily="34" charset="0"/>
                        </a:rPr>
                        <a:t>Wsob in werking (naar verwachting)</a:t>
                      </a:r>
                    </a:p>
                  </a:txBody>
                  <a:tcPr/>
                </a:tc>
                <a:extLst>
                  <a:ext uri="{0D108BD9-81ED-4DB2-BD59-A6C34878D82A}">
                    <a16:rowId xmlns:a16="http://schemas.microsoft.com/office/drawing/2014/main" val="3174716783"/>
                  </a:ext>
                </a:extLst>
              </a:tr>
              <a:tr h="341907">
                <a:tc>
                  <a:txBody>
                    <a:bodyPr/>
                    <a:lstStyle/>
                    <a:p>
                      <a:endParaRPr lang="nl-NL" sz="1400">
                        <a:latin typeface="Aptos" panose="020B0004020202020204" pitchFamily="34"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400">
                          <a:latin typeface="Aptos" panose="020B0004020202020204" pitchFamily="34" charset="0"/>
                        </a:rPr>
                        <a:t>Medio 2027</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400" dirty="0">
                          <a:latin typeface="Aptos" panose="020B0004020202020204" pitchFamily="34" charset="0"/>
                        </a:rPr>
                        <a:t>Gelders format 1.0 beschikbaar</a:t>
                      </a:r>
                    </a:p>
                  </a:txBody>
                  <a:tcPr/>
                </a:tc>
                <a:extLst>
                  <a:ext uri="{0D108BD9-81ED-4DB2-BD59-A6C34878D82A}">
                    <a16:rowId xmlns:a16="http://schemas.microsoft.com/office/drawing/2014/main" val="3140307484"/>
                  </a:ext>
                </a:extLst>
              </a:tr>
              <a:tr h="341907">
                <a:tc>
                  <a:txBody>
                    <a:bodyPr/>
                    <a:lstStyle/>
                    <a:p>
                      <a:endParaRPr lang="nl-NL" sz="1400">
                        <a:latin typeface="Aptos" panose="020B0004020202020204" pitchFamily="34" charset="0"/>
                      </a:endParaRPr>
                    </a:p>
                  </a:txBody>
                  <a:tcPr/>
                </a:tc>
                <a:tc>
                  <a:txBody>
                    <a:bodyPr/>
                    <a:lstStyle/>
                    <a:p>
                      <a:r>
                        <a:rPr lang="nl-NL" sz="1400">
                          <a:latin typeface="Aptos" panose="020B0004020202020204" pitchFamily="34" charset="0"/>
                        </a:rPr>
                        <a:t>01-06-2028</a:t>
                      </a:r>
                    </a:p>
                  </a:txBody>
                  <a:tcPr/>
                </a:tc>
                <a:tc>
                  <a:txBody>
                    <a:bodyPr/>
                    <a:lstStyle/>
                    <a:p>
                      <a:r>
                        <a:rPr lang="nl-NL" sz="1400" dirty="0">
                          <a:latin typeface="Aptos" panose="020B0004020202020204" pitchFamily="34" charset="0"/>
                        </a:rPr>
                        <a:t>Eerste meerjarenplan vastgesteld</a:t>
                      </a:r>
                    </a:p>
                  </a:txBody>
                  <a:tcPr/>
                </a:tc>
                <a:extLst>
                  <a:ext uri="{0D108BD9-81ED-4DB2-BD59-A6C34878D82A}">
                    <a16:rowId xmlns:a16="http://schemas.microsoft.com/office/drawing/2014/main" val="2100058491"/>
                  </a:ext>
                </a:extLst>
              </a:tr>
            </a:tbl>
          </a:graphicData>
        </a:graphic>
      </p:graphicFrame>
      <p:sp>
        <p:nvSpPr>
          <p:cNvPr id="4" name="Tekstvak 3">
            <a:extLst>
              <a:ext uri="{FF2B5EF4-FFF2-40B4-BE49-F238E27FC236}">
                <a16:creationId xmlns:a16="http://schemas.microsoft.com/office/drawing/2014/main" id="{24F3BF53-CA48-03E7-8DAD-495ADA327A52}"/>
              </a:ext>
            </a:extLst>
          </p:cNvPr>
          <p:cNvSpPr txBox="1"/>
          <p:nvPr/>
        </p:nvSpPr>
        <p:spPr>
          <a:xfrm>
            <a:off x="4424321" y="6406054"/>
            <a:ext cx="4157704" cy="276999"/>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Planning onder voorbehoud van voortgang wetgevingstraject</a:t>
            </a:r>
          </a:p>
        </p:txBody>
      </p:sp>
      <p:sp>
        <p:nvSpPr>
          <p:cNvPr id="5" name="Date Placeholder 3">
            <a:extLst>
              <a:ext uri="{FF2B5EF4-FFF2-40B4-BE49-F238E27FC236}">
                <a16:creationId xmlns:a16="http://schemas.microsoft.com/office/drawing/2014/main" id="{66BE96FA-2B88-60E3-2C8D-9302FDA69AEF}"/>
              </a:ext>
            </a:extLst>
          </p:cNvPr>
          <p:cNvSpPr txBox="1">
            <a:spLocks/>
          </p:cNvSpPr>
          <p:nvPr/>
        </p:nvSpPr>
        <p:spPr>
          <a:xfrm>
            <a:off x="573088" y="6356350"/>
            <a:ext cx="3541712" cy="365125"/>
          </a:xfrm>
          <a:prstGeom prst="rect">
            <a:avLst/>
          </a:prstGeom>
        </p:spPr>
        <p:txBody>
          <a:bodyPr vert="horz" wrap="square" lIns="0" tIns="45720" rIns="0" bIns="45720" numCol="1" anchor="ctr" anchorCtr="0" compatLnSpc="1">
            <a:prstTxWarp prst="textNoShape">
              <a:avLst/>
            </a:prstTxWarp>
          </a:bodyPr>
          <a:lstStyle>
            <a:defPPr>
              <a:defRPr lang="en-US"/>
            </a:defPPr>
            <a:lvl1pPr algn="r" defTabSz="457200" rtl="0" fontAlgn="base">
              <a:spcBef>
                <a:spcPct val="0"/>
              </a:spcBef>
              <a:spcAft>
                <a:spcPct val="0"/>
              </a:spcAft>
              <a:defRPr sz="1200" kern="1200">
                <a:solidFill>
                  <a:srgbClr val="1B143C"/>
                </a:solidFill>
                <a:latin typeface="Aptos" panose="020B0004020202020204" pitchFamily="34" charset="0"/>
                <a:ea typeface="MS PGothic" charset="0"/>
                <a:cs typeface="MS PGothic" charset="0"/>
              </a:defRPr>
            </a:lvl1pPr>
            <a:lvl2pPr marL="457200" algn="l" defTabSz="457200" rtl="0" fontAlgn="base">
              <a:spcBef>
                <a:spcPct val="0"/>
              </a:spcBef>
              <a:spcAft>
                <a:spcPct val="0"/>
              </a:spcAft>
              <a:defRPr sz="2400" kern="1200">
                <a:solidFill>
                  <a:schemeClr val="tx1"/>
                </a:solidFill>
                <a:latin typeface="Calibri" charset="0"/>
                <a:ea typeface="MS PGothic" charset="0"/>
                <a:cs typeface="MS PGothic" charset="0"/>
              </a:defRPr>
            </a:lvl2pPr>
            <a:lvl3pPr marL="914400" algn="l" defTabSz="457200" rtl="0" fontAlgn="base">
              <a:spcBef>
                <a:spcPct val="0"/>
              </a:spcBef>
              <a:spcAft>
                <a:spcPct val="0"/>
              </a:spcAft>
              <a:defRPr sz="2400" kern="1200">
                <a:solidFill>
                  <a:schemeClr val="tx1"/>
                </a:solidFill>
                <a:latin typeface="Calibri" charset="0"/>
                <a:ea typeface="MS PGothic" charset="0"/>
                <a:cs typeface="MS PGothic" charset="0"/>
              </a:defRPr>
            </a:lvl3pPr>
            <a:lvl4pPr marL="1371600" algn="l" defTabSz="457200" rtl="0" fontAlgn="base">
              <a:spcBef>
                <a:spcPct val="0"/>
              </a:spcBef>
              <a:spcAft>
                <a:spcPct val="0"/>
              </a:spcAft>
              <a:defRPr sz="2400" kern="1200">
                <a:solidFill>
                  <a:schemeClr val="tx1"/>
                </a:solidFill>
                <a:latin typeface="Calibri" charset="0"/>
                <a:ea typeface="MS PGothic" charset="0"/>
                <a:cs typeface="MS PGothic" charset="0"/>
              </a:defRPr>
            </a:lvl4pPr>
            <a:lvl5pPr marL="1828800" algn="l" defTabSz="457200" rtl="0" fontAlgn="base">
              <a:spcBef>
                <a:spcPct val="0"/>
              </a:spcBef>
              <a:spcAft>
                <a:spcPct val="0"/>
              </a:spcAft>
              <a:defRPr sz="2400" kern="1200">
                <a:solidFill>
                  <a:schemeClr val="tx1"/>
                </a:solidFill>
                <a:latin typeface="Calibri" charset="0"/>
                <a:ea typeface="MS PGothic" charset="0"/>
                <a:cs typeface="MS PGothic" charset="0"/>
              </a:defRPr>
            </a:lvl5pPr>
            <a:lvl6pPr marL="2286000" algn="l" defTabSz="457200" rtl="0" eaLnBrk="1" latinLnBrk="0" hangingPunct="1">
              <a:defRPr sz="2400" kern="1200">
                <a:solidFill>
                  <a:schemeClr val="tx1"/>
                </a:solidFill>
                <a:latin typeface="Calibri" charset="0"/>
                <a:ea typeface="MS PGothic" charset="0"/>
                <a:cs typeface="MS PGothic" charset="0"/>
              </a:defRPr>
            </a:lvl6pPr>
            <a:lvl7pPr marL="2743200" algn="l" defTabSz="457200" rtl="0" eaLnBrk="1" latinLnBrk="0" hangingPunct="1">
              <a:defRPr sz="2400" kern="1200">
                <a:solidFill>
                  <a:schemeClr val="tx1"/>
                </a:solidFill>
                <a:latin typeface="Calibri" charset="0"/>
                <a:ea typeface="MS PGothic" charset="0"/>
                <a:cs typeface="MS PGothic" charset="0"/>
              </a:defRPr>
            </a:lvl7pPr>
            <a:lvl8pPr marL="3200400" algn="l" defTabSz="457200" rtl="0" eaLnBrk="1" latinLnBrk="0" hangingPunct="1">
              <a:defRPr sz="2400" kern="1200">
                <a:solidFill>
                  <a:schemeClr val="tx1"/>
                </a:solidFill>
                <a:latin typeface="Calibri" charset="0"/>
                <a:ea typeface="MS PGothic" charset="0"/>
                <a:cs typeface="MS PGothic" charset="0"/>
              </a:defRPr>
            </a:lvl8pPr>
            <a:lvl9pPr marL="3657600" algn="l" defTabSz="457200" rtl="0" eaLnBrk="1" latinLnBrk="0" hangingPunct="1">
              <a:defRPr sz="2400" kern="1200">
                <a:solidFill>
                  <a:schemeClr val="tx1"/>
                </a:solidFill>
                <a:latin typeface="Calibri" charset="0"/>
                <a:ea typeface="MS PGothic" charset="0"/>
                <a:cs typeface="MS PGothic"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Oktober 2026</a:t>
            </a:r>
            <a:endParaRPr kumimoji="0" lang="en-US" sz="1200" b="0" i="0" u="none" strike="noStrike" kern="1200" cap="none" spc="0" normalizeH="0" baseline="0" noProof="0">
              <a:ln>
                <a:noFill/>
              </a:ln>
              <a:solidFill>
                <a:srgbClr val="1B143C"/>
              </a:solidFill>
              <a:effectLst/>
              <a:uLnTx/>
              <a:uFillTx/>
              <a:latin typeface="Aptos" panose="020B0004020202020204" pitchFamily="34" charset="0"/>
              <a:ea typeface="MS PGothic" charset="0"/>
            </a:endParaRPr>
          </a:p>
        </p:txBody>
      </p:sp>
    </p:spTree>
    <p:extLst>
      <p:ext uri="{BB962C8B-B14F-4D97-AF65-F5344CB8AC3E}">
        <p14:creationId xmlns:p14="http://schemas.microsoft.com/office/powerpoint/2010/main" val="25208310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493A6-1DEE-A70F-1BEC-9C86350CEE40}"/>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62660987-9F44-2DBB-0E87-F5EEFE314868}"/>
              </a:ext>
            </a:extLst>
          </p:cNvPr>
          <p:cNvSpPr>
            <a:spLocks noGrp="1"/>
          </p:cNvSpPr>
          <p:nvPr>
            <p:ph sz="quarter" idx="14"/>
          </p:nvPr>
        </p:nvSpPr>
        <p:spPr>
          <a:xfrm>
            <a:off x="573088" y="1300000"/>
            <a:ext cx="8008937" cy="4750000"/>
          </a:xfrm>
        </p:spPr>
        <p:txBody>
          <a:bodyPr/>
          <a:lstStyle/>
          <a:p>
            <a:pPr>
              <a:lnSpc>
                <a:spcPct val="100000"/>
              </a:lnSpc>
              <a:spcBef>
                <a:spcPts val="0"/>
              </a:spcBef>
              <a:spcAft>
                <a:spcPts val="0"/>
              </a:spcAft>
            </a:pPr>
            <a:r>
              <a:rPr lang="nl-NL" sz="1800">
                <a:effectLst/>
                <a:latin typeface="Aptos" panose="020B0004020202020204" pitchFamily="34" charset="0"/>
                <a:ea typeface="Times New Roman" panose="02020603050405020304" pitchFamily="18" charset="0"/>
                <a:cs typeface="Aptos" panose="020B0004020202020204" pitchFamily="34" charset="0"/>
              </a:rPr>
              <a:t>Per mail informeert provincie Gelderland gemeenteambtenaren cultuur over updates op de landingspagina. Wil je jezelf of een collega toevoegen aan deze maillijst of een wijziging doorgeven? Mail naar </a:t>
            </a:r>
            <a:r>
              <a:rPr lang="nl-NL" sz="1800" u="sng">
                <a:solidFill>
                  <a:srgbClr val="467886"/>
                </a:solidFill>
                <a:effectLst/>
                <a:latin typeface="Aptos" panose="020B0004020202020204" pitchFamily="34" charset="0"/>
                <a:ea typeface="Times New Roman" panose="02020603050405020304" pitchFamily="18" charset="0"/>
                <a:cs typeface="Aptos" panose="020B0004020202020204" pitchFamily="34" charset="0"/>
                <a:hlinkClick r:id="rId3"/>
              </a:rPr>
              <a:t>bibliotheekwerk@gelderland.nl</a:t>
            </a:r>
            <a:r>
              <a:rPr lang="nl-NL" sz="1800" u="sng">
                <a:solidFill>
                  <a:srgbClr val="467886"/>
                </a:solidFill>
                <a:effectLst/>
                <a:latin typeface="Aptos" panose="020B0004020202020204" pitchFamily="34" charset="0"/>
                <a:ea typeface="Times New Roman" panose="02020603050405020304" pitchFamily="18" charset="0"/>
                <a:cs typeface="Aptos" panose="020B0004020202020204" pitchFamily="34" charset="0"/>
              </a:rPr>
              <a:t> </a:t>
            </a:r>
            <a:endParaRPr lang="nl-NL" sz="1800">
              <a:latin typeface="Aptos" panose="020B0004020202020204" pitchFamily="34" charset="0"/>
            </a:endParaRPr>
          </a:p>
          <a:p>
            <a:pPr>
              <a:lnSpc>
                <a:spcPct val="100000"/>
              </a:lnSpc>
              <a:spcBef>
                <a:spcPts val="600"/>
              </a:spcBef>
              <a:spcAft>
                <a:spcPts val="0"/>
              </a:spcAft>
            </a:pPr>
            <a:r>
              <a:rPr lang="nl-NL" sz="1800">
                <a:latin typeface="Aptos" panose="020B0004020202020204" pitchFamily="34" charset="0"/>
              </a:rPr>
              <a:t>Abonneer je op de </a:t>
            </a:r>
            <a:r>
              <a:rPr lang="nl-NL" sz="1800">
                <a:latin typeface="Aptos" panose="020B0004020202020204" pitchFamily="34" charset="0"/>
                <a:hlinkClick r:id="rId4"/>
              </a:rPr>
              <a:t>nieuwsbrief</a:t>
            </a:r>
            <a:r>
              <a:rPr lang="nl-NL" sz="1800">
                <a:latin typeface="Aptos" panose="020B0004020202020204" pitchFamily="34" charset="0"/>
              </a:rPr>
              <a:t> van Rijnbrink</a:t>
            </a:r>
            <a:endParaRPr lang="nl-NL" sz="1800"/>
          </a:p>
          <a:p>
            <a:pPr>
              <a:lnSpc>
                <a:spcPct val="100000"/>
              </a:lnSpc>
              <a:spcBef>
                <a:spcPts val="600"/>
              </a:spcBef>
              <a:spcAft>
                <a:spcPts val="0"/>
              </a:spcAft>
            </a:pPr>
            <a:r>
              <a:rPr kumimoji="0" lang="nl-NL" sz="1800" b="0" i="0" u="none" strike="noStrike" kern="1200" cap="none" spc="0" normalizeH="0" baseline="0" noProof="0">
                <a:ln>
                  <a:noFill/>
                </a:ln>
                <a:solidFill>
                  <a:srgbClr val="1B143C"/>
                </a:solidFill>
                <a:effectLst/>
                <a:uLnTx/>
                <a:uFillTx/>
                <a:latin typeface="Aptos" panose="020B0004020202020204" pitchFamily="34" charset="0"/>
              </a:rPr>
              <a:t>VNG Gelderland, </a:t>
            </a:r>
            <a:r>
              <a:rPr kumimoji="0" lang="nl-NL" sz="1800" b="0" i="0" u="none" strike="noStrike" kern="1200" cap="none" spc="0" normalizeH="0" baseline="0" noProof="0">
                <a:ln>
                  <a:noFill/>
                </a:ln>
                <a:solidFill>
                  <a:srgbClr val="1B143C"/>
                </a:solidFill>
                <a:effectLst/>
                <a:uLnTx/>
                <a:uFillTx/>
                <a:latin typeface="Aptos" panose="020B0004020202020204" pitchFamily="34" charset="0"/>
                <a:hlinkClick r:id="rId5"/>
              </a:rPr>
              <a:t>dossier Wsob</a:t>
            </a:r>
            <a:endParaRPr lang="nl-NL" sz="1800">
              <a:latin typeface="Aptos" panose="020B0004020202020204" pitchFamily="34" charset="0"/>
            </a:endParaRPr>
          </a:p>
          <a:p>
            <a:pPr>
              <a:lnSpc>
                <a:spcPct val="100000"/>
              </a:lnSpc>
              <a:spcBef>
                <a:spcPts val="600"/>
              </a:spcBef>
              <a:spcAft>
                <a:spcPts val="0"/>
              </a:spcAft>
            </a:pPr>
            <a:r>
              <a:rPr lang="nl-NL" sz="1800">
                <a:latin typeface="Aptos" panose="020B0004020202020204" pitchFamily="34" charset="0"/>
              </a:rPr>
              <a:t>Volg Rijnbrink op sociale media</a:t>
            </a:r>
            <a:endParaRPr lang="nl-NL" sz="1800"/>
          </a:p>
        </p:txBody>
      </p:sp>
      <p:sp>
        <p:nvSpPr>
          <p:cNvPr id="3" name="Titel 2">
            <a:extLst>
              <a:ext uri="{FF2B5EF4-FFF2-40B4-BE49-F238E27FC236}">
                <a16:creationId xmlns:a16="http://schemas.microsoft.com/office/drawing/2014/main" id="{B55EE138-AD11-C7A0-BED9-F55B82629FD5}"/>
              </a:ext>
            </a:extLst>
          </p:cNvPr>
          <p:cNvSpPr>
            <a:spLocks noGrp="1"/>
          </p:cNvSpPr>
          <p:nvPr>
            <p:ph type="title"/>
          </p:nvPr>
        </p:nvSpPr>
        <p:spPr>
          <a:xfrm>
            <a:off x="573088" y="400000"/>
            <a:ext cx="8366000" cy="520000"/>
          </a:xfrm>
        </p:spPr>
        <p:txBody>
          <a:bodyPr lIns="0" tIns="45720" rIns="0" bIns="45720" anchor="ctr"/>
          <a:lstStyle/>
          <a:p>
            <a:r>
              <a:rPr lang="nl-NL" sz="2800">
                <a:latin typeface="Aptos" panose="020B0004020202020204" pitchFamily="34" charset="0"/>
              </a:rPr>
              <a:t>Blijf op de hoogte</a:t>
            </a:r>
          </a:p>
        </p:txBody>
      </p:sp>
      <p:sp>
        <p:nvSpPr>
          <p:cNvPr id="4" name="Date Placeholder 3">
            <a:extLst>
              <a:ext uri="{FF2B5EF4-FFF2-40B4-BE49-F238E27FC236}">
                <a16:creationId xmlns:a16="http://schemas.microsoft.com/office/drawing/2014/main" id="{816552BF-EEC9-1E45-7853-5F23FFEAD49E}"/>
              </a:ext>
            </a:extLst>
          </p:cNvPr>
          <p:cNvSpPr txBox="1">
            <a:spLocks/>
          </p:cNvSpPr>
          <p:nvPr/>
        </p:nvSpPr>
        <p:spPr>
          <a:xfrm>
            <a:off x="573088" y="6356350"/>
            <a:ext cx="3541712" cy="365125"/>
          </a:xfrm>
          <a:prstGeom prst="rect">
            <a:avLst/>
          </a:prstGeom>
        </p:spPr>
        <p:txBody>
          <a:bodyPr vert="horz" wrap="square" lIns="0" tIns="45720" rIns="0" bIns="45720" numCol="1" anchor="ctr" anchorCtr="0" compatLnSpc="1">
            <a:prstTxWarp prst="textNoShape">
              <a:avLst/>
            </a:prstTxWarp>
          </a:bodyPr>
          <a:lstStyle>
            <a:defPPr>
              <a:defRPr lang="en-US"/>
            </a:defPPr>
            <a:lvl1pPr algn="r" defTabSz="457200" rtl="0" fontAlgn="base">
              <a:spcBef>
                <a:spcPct val="0"/>
              </a:spcBef>
              <a:spcAft>
                <a:spcPct val="0"/>
              </a:spcAft>
              <a:defRPr sz="1200" kern="1200">
                <a:solidFill>
                  <a:srgbClr val="1B143C"/>
                </a:solidFill>
                <a:latin typeface="Aptos" panose="020B0004020202020204" pitchFamily="34" charset="0"/>
                <a:ea typeface="MS PGothic" charset="0"/>
                <a:cs typeface="MS PGothic" charset="0"/>
              </a:defRPr>
            </a:lvl1pPr>
            <a:lvl2pPr marL="457200" algn="l" defTabSz="457200" rtl="0" fontAlgn="base">
              <a:spcBef>
                <a:spcPct val="0"/>
              </a:spcBef>
              <a:spcAft>
                <a:spcPct val="0"/>
              </a:spcAft>
              <a:defRPr sz="2400" kern="1200">
                <a:solidFill>
                  <a:schemeClr val="tx1"/>
                </a:solidFill>
                <a:latin typeface="Calibri" charset="0"/>
                <a:ea typeface="MS PGothic" charset="0"/>
                <a:cs typeface="MS PGothic" charset="0"/>
              </a:defRPr>
            </a:lvl2pPr>
            <a:lvl3pPr marL="914400" algn="l" defTabSz="457200" rtl="0" fontAlgn="base">
              <a:spcBef>
                <a:spcPct val="0"/>
              </a:spcBef>
              <a:spcAft>
                <a:spcPct val="0"/>
              </a:spcAft>
              <a:defRPr sz="2400" kern="1200">
                <a:solidFill>
                  <a:schemeClr val="tx1"/>
                </a:solidFill>
                <a:latin typeface="Calibri" charset="0"/>
                <a:ea typeface="MS PGothic" charset="0"/>
                <a:cs typeface="MS PGothic" charset="0"/>
              </a:defRPr>
            </a:lvl3pPr>
            <a:lvl4pPr marL="1371600" algn="l" defTabSz="457200" rtl="0" fontAlgn="base">
              <a:spcBef>
                <a:spcPct val="0"/>
              </a:spcBef>
              <a:spcAft>
                <a:spcPct val="0"/>
              </a:spcAft>
              <a:defRPr sz="2400" kern="1200">
                <a:solidFill>
                  <a:schemeClr val="tx1"/>
                </a:solidFill>
                <a:latin typeface="Calibri" charset="0"/>
                <a:ea typeface="MS PGothic" charset="0"/>
                <a:cs typeface="MS PGothic" charset="0"/>
              </a:defRPr>
            </a:lvl4pPr>
            <a:lvl5pPr marL="1828800" algn="l" defTabSz="457200" rtl="0" fontAlgn="base">
              <a:spcBef>
                <a:spcPct val="0"/>
              </a:spcBef>
              <a:spcAft>
                <a:spcPct val="0"/>
              </a:spcAft>
              <a:defRPr sz="2400" kern="1200">
                <a:solidFill>
                  <a:schemeClr val="tx1"/>
                </a:solidFill>
                <a:latin typeface="Calibri" charset="0"/>
                <a:ea typeface="MS PGothic" charset="0"/>
                <a:cs typeface="MS PGothic" charset="0"/>
              </a:defRPr>
            </a:lvl5pPr>
            <a:lvl6pPr marL="2286000" algn="l" defTabSz="457200" rtl="0" eaLnBrk="1" latinLnBrk="0" hangingPunct="1">
              <a:defRPr sz="2400" kern="1200">
                <a:solidFill>
                  <a:schemeClr val="tx1"/>
                </a:solidFill>
                <a:latin typeface="Calibri" charset="0"/>
                <a:ea typeface="MS PGothic" charset="0"/>
                <a:cs typeface="MS PGothic" charset="0"/>
              </a:defRPr>
            </a:lvl6pPr>
            <a:lvl7pPr marL="2743200" algn="l" defTabSz="457200" rtl="0" eaLnBrk="1" latinLnBrk="0" hangingPunct="1">
              <a:defRPr sz="2400" kern="1200">
                <a:solidFill>
                  <a:schemeClr val="tx1"/>
                </a:solidFill>
                <a:latin typeface="Calibri" charset="0"/>
                <a:ea typeface="MS PGothic" charset="0"/>
                <a:cs typeface="MS PGothic" charset="0"/>
              </a:defRPr>
            </a:lvl7pPr>
            <a:lvl8pPr marL="3200400" algn="l" defTabSz="457200" rtl="0" eaLnBrk="1" latinLnBrk="0" hangingPunct="1">
              <a:defRPr sz="2400" kern="1200">
                <a:solidFill>
                  <a:schemeClr val="tx1"/>
                </a:solidFill>
                <a:latin typeface="Calibri" charset="0"/>
                <a:ea typeface="MS PGothic" charset="0"/>
                <a:cs typeface="MS PGothic" charset="0"/>
              </a:defRPr>
            </a:lvl8pPr>
            <a:lvl9pPr marL="3657600" algn="l" defTabSz="457200" rtl="0" eaLnBrk="1" latinLnBrk="0" hangingPunct="1">
              <a:defRPr sz="2400" kern="1200">
                <a:solidFill>
                  <a:schemeClr val="tx1"/>
                </a:solidFill>
                <a:latin typeface="Calibri" charset="0"/>
                <a:ea typeface="MS PGothic" charset="0"/>
                <a:cs typeface="MS PGothic"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Oktober 2026</a:t>
            </a:r>
            <a:endParaRPr kumimoji="0" lang="en-US" sz="1200" b="0" i="0" u="none" strike="noStrike" kern="1200" cap="none" spc="0" normalizeH="0" baseline="0" noProof="0">
              <a:ln>
                <a:noFill/>
              </a:ln>
              <a:solidFill>
                <a:srgbClr val="1B143C"/>
              </a:solidFill>
              <a:effectLst/>
              <a:uLnTx/>
              <a:uFillTx/>
              <a:latin typeface="Aptos" panose="020B0004020202020204" pitchFamily="34" charset="0"/>
              <a:ea typeface="MS PGothic" charset="0"/>
            </a:endParaRPr>
          </a:p>
        </p:txBody>
      </p:sp>
    </p:spTree>
    <p:extLst>
      <p:ext uri="{BB962C8B-B14F-4D97-AF65-F5344CB8AC3E}">
        <p14:creationId xmlns:p14="http://schemas.microsoft.com/office/powerpoint/2010/main" val="35061383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A021D0-20BA-8584-3106-6D42F25F4948}"/>
            </a:ext>
          </a:extLst>
        </p:cNvPr>
        <p:cNvGrpSpPr/>
        <p:nvPr/>
      </p:nvGrpSpPr>
      <p:grpSpPr>
        <a:xfrm>
          <a:off x="0" y="0"/>
          <a:ext cx="0" cy="0"/>
          <a:chOff x="0" y="0"/>
          <a:chExt cx="0" cy="0"/>
        </a:xfrm>
      </p:grpSpPr>
      <p:sp>
        <p:nvSpPr>
          <p:cNvPr id="9" name="Tijdelijke aanduiding voor inhoud 1">
            <a:extLst>
              <a:ext uri="{FF2B5EF4-FFF2-40B4-BE49-F238E27FC236}">
                <a16:creationId xmlns:a16="http://schemas.microsoft.com/office/drawing/2014/main" id="{79CF2C51-A876-C9A3-D764-533346455B2F}"/>
              </a:ext>
            </a:extLst>
          </p:cNvPr>
          <p:cNvSpPr txBox="1">
            <a:spLocks/>
          </p:cNvSpPr>
          <p:nvPr/>
        </p:nvSpPr>
        <p:spPr>
          <a:xfrm>
            <a:off x="843651" y="1444133"/>
            <a:ext cx="8008937" cy="4195763"/>
          </a:xfrm>
          <a:prstGeom prst="rect">
            <a:avLst/>
          </a:prstGeom>
        </p:spPr>
        <p:txBody>
          <a:bodyPr vert="horz" lIns="0" rIns="0"/>
          <a:lstStyle>
            <a:lvl1pPr marL="0" marR="0" indent="0" algn="l" defTabSz="457200" rtl="0" eaLnBrk="1" fontAlgn="base" latinLnBrk="0" hangingPunct="1">
              <a:lnSpc>
                <a:spcPct val="100000"/>
              </a:lnSpc>
              <a:spcBef>
                <a:spcPts val="0"/>
              </a:spcBef>
              <a:spcAft>
                <a:spcPct val="0"/>
              </a:spcAft>
              <a:buClrTx/>
              <a:buSzTx/>
              <a:buFontTx/>
              <a:buNone/>
              <a:tabLst/>
              <a:defRPr sz="3000" kern="1200">
                <a:solidFill>
                  <a:schemeClr val="tx1"/>
                </a:solidFill>
                <a:latin typeface="Georgia"/>
                <a:ea typeface="MS PGothic" pitchFamily="34" charset="-128"/>
                <a:cs typeface="MS PGothic"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Georgia"/>
                <a:ea typeface="MS PGothic" pitchFamily="34" charset="-128"/>
                <a:cs typeface="MS PGothic" charset="0"/>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Georgia"/>
                <a:ea typeface="MS PGothic" pitchFamily="34" charset="-128"/>
                <a:cs typeface="MS PGothic" charset="0"/>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Georgia"/>
                <a:ea typeface="MS PGothic" pitchFamily="34" charset="-128"/>
                <a:cs typeface="MS PGothic" charset="0"/>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Georgia"/>
                <a:ea typeface="MS PGothic"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base" latinLnBrk="0" hangingPunct="1">
              <a:lnSpc>
                <a:spcPct val="100000"/>
              </a:lnSpc>
              <a:spcBef>
                <a:spcPts val="0"/>
              </a:spcBef>
              <a:spcAft>
                <a:spcPct val="0"/>
              </a:spcAft>
              <a:buClrTx/>
              <a:buSzTx/>
              <a:buFontTx/>
              <a:buNone/>
              <a:tabLst/>
              <a:defRPr/>
            </a:pPr>
            <a:endParaRPr kumimoji="0" lang="nl-NL" sz="3000" b="0" i="0" u="none" strike="noStrike" kern="1200" cap="none" spc="0" normalizeH="0" baseline="0" noProof="0">
              <a:ln>
                <a:noFill/>
              </a:ln>
              <a:solidFill>
                <a:srgbClr val="1B143C"/>
              </a:solidFill>
              <a:effectLst/>
              <a:uLnTx/>
              <a:uFillTx/>
              <a:latin typeface="Aptos" panose="020B0004020202020204" pitchFamily="34" charset="0"/>
              <a:ea typeface="MS PGothic" pitchFamily="34" charset="-128"/>
            </a:endParaRPr>
          </a:p>
          <a:p>
            <a:pPr marL="0" marR="0" lvl="0" indent="0" algn="l" defTabSz="457200" rtl="0" eaLnBrk="1" fontAlgn="base" latinLnBrk="0" hangingPunct="1">
              <a:lnSpc>
                <a:spcPct val="100000"/>
              </a:lnSpc>
              <a:spcBef>
                <a:spcPts val="0"/>
              </a:spcBef>
              <a:spcAft>
                <a:spcPct val="0"/>
              </a:spcAft>
              <a:buClrTx/>
              <a:buSzTx/>
              <a:buFontTx/>
              <a:buNone/>
              <a:tabLst/>
              <a:defRPr/>
            </a:pPr>
            <a:endParaRPr kumimoji="0" lang="nl-NL" sz="1800" b="0" i="0" u="none" strike="noStrike" kern="1200" cap="none" spc="0" normalizeH="0" baseline="0" noProof="0">
              <a:ln>
                <a:noFill/>
              </a:ln>
              <a:solidFill>
                <a:srgbClr val="1B143C"/>
              </a:solidFill>
              <a:effectLst/>
              <a:uLnTx/>
              <a:uFillTx/>
              <a:latin typeface="Aptos" panose="020B0004020202020204" pitchFamily="34" charset="0"/>
              <a:ea typeface="MS PGothic" pitchFamily="34" charset="-128"/>
            </a:endParaRPr>
          </a:p>
        </p:txBody>
      </p:sp>
      <p:sp>
        <p:nvSpPr>
          <p:cNvPr id="3" name="Tijdelijke aanduiding voor inhoud 2">
            <a:extLst>
              <a:ext uri="{FF2B5EF4-FFF2-40B4-BE49-F238E27FC236}">
                <a16:creationId xmlns:a16="http://schemas.microsoft.com/office/drawing/2014/main" id="{2302D9FE-F904-CD8F-09F5-423BED147400}"/>
              </a:ext>
            </a:extLst>
          </p:cNvPr>
          <p:cNvSpPr>
            <a:spLocks noGrp="1"/>
          </p:cNvSpPr>
          <p:nvPr>
            <p:ph sz="quarter" idx="14"/>
          </p:nvPr>
        </p:nvSpPr>
        <p:spPr>
          <a:xfrm>
            <a:off x="573088" y="1300000"/>
            <a:ext cx="8008937" cy="4750000"/>
          </a:xfrm>
        </p:spPr>
        <p:txBody>
          <a:bodyPr/>
          <a:lstStyle/>
          <a:p>
            <a:pPr>
              <a:lnSpc>
                <a:spcPct val="100000"/>
              </a:lnSpc>
              <a:spcBef>
                <a:spcPts val="0"/>
              </a:spcBef>
              <a:spcAft>
                <a:spcPts val="0"/>
              </a:spcAft>
            </a:pPr>
            <a:r>
              <a:rPr lang="nl-NL" sz="1800" dirty="0">
                <a:latin typeface="Aptos" panose="020B0004020202020204" pitchFamily="34" charset="0"/>
              </a:rPr>
              <a:t>Huidige wet en stelsel</a:t>
            </a:r>
            <a:endParaRPr lang="nl-NL" sz="1800"/>
          </a:p>
          <a:p>
            <a:pPr>
              <a:lnSpc>
                <a:spcPct val="100000"/>
              </a:lnSpc>
              <a:spcBef>
                <a:spcPts val="600"/>
              </a:spcBef>
              <a:spcAft>
                <a:spcPts val="0"/>
              </a:spcAft>
            </a:pPr>
            <a:r>
              <a:rPr lang="nl-NL" sz="1800" dirty="0">
                <a:latin typeface="Aptos" panose="020B0004020202020204" pitchFamily="34" charset="0"/>
              </a:rPr>
              <a:t>Prestaties in Gelderland</a:t>
            </a:r>
            <a:endParaRPr lang="nl-NL" sz="1800"/>
          </a:p>
          <a:p>
            <a:pPr>
              <a:lnSpc>
                <a:spcPct val="100000"/>
              </a:lnSpc>
              <a:spcBef>
                <a:spcPts val="600"/>
              </a:spcBef>
              <a:spcAft>
                <a:spcPts val="0"/>
              </a:spcAft>
            </a:pPr>
            <a:r>
              <a:rPr lang="nl-NL" sz="1800" dirty="0">
                <a:latin typeface="Aptos" panose="020B0004020202020204" pitchFamily="34" charset="0"/>
              </a:rPr>
              <a:t>Ambities, plan van aanpak en projectorganisatie</a:t>
            </a:r>
            <a:endParaRPr lang="nl-NL" sz="1800"/>
          </a:p>
          <a:p>
            <a:pPr>
              <a:lnSpc>
                <a:spcPct val="100000"/>
              </a:lnSpc>
              <a:spcBef>
                <a:spcPts val="600"/>
              </a:spcBef>
              <a:spcAft>
                <a:spcPts val="0"/>
              </a:spcAft>
            </a:pPr>
            <a:r>
              <a:rPr lang="nl-NL" sz="1800" dirty="0">
                <a:latin typeface="Aptos" panose="020B0004020202020204" pitchFamily="34" charset="0"/>
              </a:rPr>
              <a:t>Doorkijk 2026-2030</a:t>
            </a:r>
            <a:endParaRPr lang="nl-NL" sz="1800"/>
          </a:p>
          <a:p>
            <a:pPr>
              <a:lnSpc>
                <a:spcPct val="100000"/>
              </a:lnSpc>
              <a:spcBef>
                <a:spcPts val="600"/>
              </a:spcBef>
              <a:spcAft>
                <a:spcPts val="0"/>
              </a:spcAft>
            </a:pPr>
            <a:r>
              <a:rPr lang="nl-NL" sz="1800" dirty="0">
                <a:latin typeface="Aptos" panose="020B0004020202020204" pitchFamily="34" charset="0"/>
              </a:rPr>
              <a:t>Opbouw van het Gelders format</a:t>
            </a:r>
            <a:endParaRPr lang="nl-NL" sz="1800"/>
          </a:p>
          <a:p>
            <a:pPr>
              <a:lnSpc>
                <a:spcPct val="100000"/>
              </a:lnSpc>
              <a:spcBef>
                <a:spcPts val="600"/>
              </a:spcBef>
              <a:spcAft>
                <a:spcPts val="0"/>
              </a:spcAft>
            </a:pPr>
            <a:r>
              <a:rPr lang="nl-NL" sz="1800" dirty="0">
                <a:latin typeface="Aptos" panose="020B0004020202020204" pitchFamily="34" charset="0"/>
              </a:rPr>
              <a:t>Route naar en definitie van de zorgplicht</a:t>
            </a:r>
            <a:endParaRPr lang="nl-NL" sz="1800"/>
          </a:p>
          <a:p>
            <a:pPr>
              <a:lnSpc>
                <a:spcPct val="100000"/>
              </a:lnSpc>
              <a:spcBef>
                <a:spcPts val="600"/>
              </a:spcBef>
              <a:spcAft>
                <a:spcPts val="0"/>
              </a:spcAft>
            </a:pPr>
            <a:r>
              <a:rPr lang="nl-NL" sz="1800" dirty="0">
                <a:latin typeface="Aptos" panose="020B0004020202020204" pitchFamily="34" charset="0"/>
              </a:rPr>
              <a:t>Financiering en wetgevingstraject</a:t>
            </a:r>
            <a:endParaRPr lang="nl-NL" sz="1800"/>
          </a:p>
          <a:p>
            <a:pPr>
              <a:lnSpc>
                <a:spcPct val="100000"/>
              </a:lnSpc>
              <a:spcBef>
                <a:spcPts val="600"/>
              </a:spcBef>
              <a:spcAft>
                <a:spcPts val="0"/>
              </a:spcAft>
            </a:pPr>
            <a:r>
              <a:rPr lang="nl-NL" sz="1800" dirty="0">
                <a:latin typeface="Aptos" panose="020B0004020202020204" pitchFamily="34" charset="0"/>
              </a:rPr>
              <a:t>Overige beleidskaders en websites</a:t>
            </a:r>
            <a:endParaRPr lang="nl-NL" sz="1800"/>
          </a:p>
        </p:txBody>
      </p:sp>
      <p:sp>
        <p:nvSpPr>
          <p:cNvPr id="10" name="Titel 2">
            <a:extLst>
              <a:ext uri="{FF2B5EF4-FFF2-40B4-BE49-F238E27FC236}">
                <a16:creationId xmlns:a16="http://schemas.microsoft.com/office/drawing/2014/main" id="{1D8011A5-6629-4129-59DA-156B8AC97AD8}"/>
              </a:ext>
            </a:extLst>
          </p:cNvPr>
          <p:cNvSpPr>
            <a:spLocks noGrp="1"/>
          </p:cNvSpPr>
          <p:nvPr>
            <p:ph type="title"/>
          </p:nvPr>
        </p:nvSpPr>
        <p:spPr>
          <a:xfrm>
            <a:off x="573088" y="400000"/>
            <a:ext cx="8366000" cy="520000"/>
          </a:xfrm>
        </p:spPr>
        <p:txBody>
          <a:bodyPr lIns="0" tIns="45720" rIns="0" bIns="45720" anchor="ctr"/>
          <a:lstStyle/>
          <a:p>
            <a:r>
              <a:rPr lang="nl-NL" sz="2800">
                <a:latin typeface="Aptos" panose="020B0004020202020204" pitchFamily="34" charset="0"/>
              </a:rPr>
              <a:t>7. Achtergrondinformatie</a:t>
            </a:r>
          </a:p>
        </p:txBody>
      </p:sp>
      <p:sp>
        <p:nvSpPr>
          <p:cNvPr id="4" name="Date Placeholder 3">
            <a:extLst>
              <a:ext uri="{FF2B5EF4-FFF2-40B4-BE49-F238E27FC236}">
                <a16:creationId xmlns:a16="http://schemas.microsoft.com/office/drawing/2014/main" id="{984FD25D-C05E-F6B2-3DE7-66C7267BEC5B}"/>
              </a:ext>
            </a:extLst>
          </p:cNvPr>
          <p:cNvSpPr txBox="1">
            <a:spLocks/>
          </p:cNvSpPr>
          <p:nvPr/>
        </p:nvSpPr>
        <p:spPr>
          <a:xfrm>
            <a:off x="573088" y="6356350"/>
            <a:ext cx="3541712" cy="365125"/>
          </a:xfrm>
          <a:prstGeom prst="rect">
            <a:avLst/>
          </a:prstGeom>
        </p:spPr>
        <p:txBody>
          <a:bodyPr vert="horz" wrap="square" lIns="0" tIns="45720" rIns="0" bIns="45720" numCol="1" anchor="ctr" anchorCtr="0" compatLnSpc="1">
            <a:prstTxWarp prst="textNoShape">
              <a:avLst/>
            </a:prstTxWarp>
          </a:bodyPr>
          <a:lstStyle>
            <a:defPPr>
              <a:defRPr lang="en-US"/>
            </a:defPPr>
            <a:lvl1pPr algn="r" defTabSz="457200" rtl="0" fontAlgn="base">
              <a:spcBef>
                <a:spcPct val="0"/>
              </a:spcBef>
              <a:spcAft>
                <a:spcPct val="0"/>
              </a:spcAft>
              <a:defRPr sz="1200" kern="1200">
                <a:solidFill>
                  <a:srgbClr val="1B143C"/>
                </a:solidFill>
                <a:latin typeface="Aptos" panose="020B0004020202020204" pitchFamily="34" charset="0"/>
                <a:ea typeface="MS PGothic" charset="0"/>
                <a:cs typeface="MS PGothic" charset="0"/>
              </a:defRPr>
            </a:lvl1pPr>
            <a:lvl2pPr marL="457200" algn="l" defTabSz="457200" rtl="0" fontAlgn="base">
              <a:spcBef>
                <a:spcPct val="0"/>
              </a:spcBef>
              <a:spcAft>
                <a:spcPct val="0"/>
              </a:spcAft>
              <a:defRPr sz="2400" kern="1200">
                <a:solidFill>
                  <a:schemeClr val="tx1"/>
                </a:solidFill>
                <a:latin typeface="Calibri" charset="0"/>
                <a:ea typeface="MS PGothic" charset="0"/>
                <a:cs typeface="MS PGothic" charset="0"/>
              </a:defRPr>
            </a:lvl2pPr>
            <a:lvl3pPr marL="914400" algn="l" defTabSz="457200" rtl="0" fontAlgn="base">
              <a:spcBef>
                <a:spcPct val="0"/>
              </a:spcBef>
              <a:spcAft>
                <a:spcPct val="0"/>
              </a:spcAft>
              <a:defRPr sz="2400" kern="1200">
                <a:solidFill>
                  <a:schemeClr val="tx1"/>
                </a:solidFill>
                <a:latin typeface="Calibri" charset="0"/>
                <a:ea typeface="MS PGothic" charset="0"/>
                <a:cs typeface="MS PGothic" charset="0"/>
              </a:defRPr>
            </a:lvl3pPr>
            <a:lvl4pPr marL="1371600" algn="l" defTabSz="457200" rtl="0" fontAlgn="base">
              <a:spcBef>
                <a:spcPct val="0"/>
              </a:spcBef>
              <a:spcAft>
                <a:spcPct val="0"/>
              </a:spcAft>
              <a:defRPr sz="2400" kern="1200">
                <a:solidFill>
                  <a:schemeClr val="tx1"/>
                </a:solidFill>
                <a:latin typeface="Calibri" charset="0"/>
                <a:ea typeface="MS PGothic" charset="0"/>
                <a:cs typeface="MS PGothic" charset="0"/>
              </a:defRPr>
            </a:lvl4pPr>
            <a:lvl5pPr marL="1828800" algn="l" defTabSz="457200" rtl="0" fontAlgn="base">
              <a:spcBef>
                <a:spcPct val="0"/>
              </a:spcBef>
              <a:spcAft>
                <a:spcPct val="0"/>
              </a:spcAft>
              <a:defRPr sz="2400" kern="1200">
                <a:solidFill>
                  <a:schemeClr val="tx1"/>
                </a:solidFill>
                <a:latin typeface="Calibri" charset="0"/>
                <a:ea typeface="MS PGothic" charset="0"/>
                <a:cs typeface="MS PGothic" charset="0"/>
              </a:defRPr>
            </a:lvl5pPr>
            <a:lvl6pPr marL="2286000" algn="l" defTabSz="457200" rtl="0" eaLnBrk="1" latinLnBrk="0" hangingPunct="1">
              <a:defRPr sz="2400" kern="1200">
                <a:solidFill>
                  <a:schemeClr val="tx1"/>
                </a:solidFill>
                <a:latin typeface="Calibri" charset="0"/>
                <a:ea typeface="MS PGothic" charset="0"/>
                <a:cs typeface="MS PGothic" charset="0"/>
              </a:defRPr>
            </a:lvl6pPr>
            <a:lvl7pPr marL="2743200" algn="l" defTabSz="457200" rtl="0" eaLnBrk="1" latinLnBrk="0" hangingPunct="1">
              <a:defRPr sz="2400" kern="1200">
                <a:solidFill>
                  <a:schemeClr val="tx1"/>
                </a:solidFill>
                <a:latin typeface="Calibri" charset="0"/>
                <a:ea typeface="MS PGothic" charset="0"/>
                <a:cs typeface="MS PGothic" charset="0"/>
              </a:defRPr>
            </a:lvl7pPr>
            <a:lvl8pPr marL="3200400" algn="l" defTabSz="457200" rtl="0" eaLnBrk="1" latinLnBrk="0" hangingPunct="1">
              <a:defRPr sz="2400" kern="1200">
                <a:solidFill>
                  <a:schemeClr val="tx1"/>
                </a:solidFill>
                <a:latin typeface="Calibri" charset="0"/>
                <a:ea typeface="MS PGothic" charset="0"/>
                <a:cs typeface="MS PGothic" charset="0"/>
              </a:defRPr>
            </a:lvl8pPr>
            <a:lvl9pPr marL="3657600" algn="l" defTabSz="457200" rtl="0" eaLnBrk="1" latinLnBrk="0" hangingPunct="1">
              <a:defRPr sz="2400" kern="1200">
                <a:solidFill>
                  <a:schemeClr val="tx1"/>
                </a:solidFill>
                <a:latin typeface="Calibri" charset="0"/>
                <a:ea typeface="MS PGothic" charset="0"/>
                <a:cs typeface="MS PGothic"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Oktober 2026</a:t>
            </a:r>
            <a:endParaRPr kumimoji="0" lang="en-US" sz="1200" b="0" i="0" u="none" strike="noStrike" kern="1200" cap="none" spc="0" normalizeH="0" baseline="0" noProof="0">
              <a:ln>
                <a:noFill/>
              </a:ln>
              <a:solidFill>
                <a:srgbClr val="1B143C"/>
              </a:solidFill>
              <a:effectLst/>
              <a:uLnTx/>
              <a:uFillTx/>
              <a:latin typeface="Aptos" panose="020B0004020202020204" pitchFamily="34" charset="0"/>
              <a:ea typeface="MS PGothic" charset="0"/>
            </a:endParaRPr>
          </a:p>
        </p:txBody>
      </p:sp>
    </p:spTree>
    <p:extLst>
      <p:ext uri="{BB962C8B-B14F-4D97-AF65-F5344CB8AC3E}">
        <p14:creationId xmlns:p14="http://schemas.microsoft.com/office/powerpoint/2010/main" val="33952514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9D6C0-56B9-17B9-85DA-E6227561A47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B575D4B-7978-3EFD-D45D-7F6909EFDE42}"/>
              </a:ext>
            </a:extLst>
          </p:cNvPr>
          <p:cNvSpPr>
            <a:spLocks noGrp="1"/>
          </p:cNvSpPr>
          <p:nvPr>
            <p:ph type="title"/>
          </p:nvPr>
        </p:nvSpPr>
        <p:spPr>
          <a:xfrm>
            <a:off x="573088" y="400000"/>
            <a:ext cx="8366000" cy="520000"/>
          </a:xfrm>
        </p:spPr>
        <p:txBody>
          <a:bodyPr lIns="0" tIns="45720" rIns="0" bIns="45720" anchor="ctr"/>
          <a:lstStyle/>
          <a:p>
            <a:pPr algn="l"/>
            <a:r>
              <a:rPr lang="nl-NL" sz="2800">
                <a:latin typeface="Aptos" panose="020B0004020202020204" pitchFamily="34" charset="0"/>
              </a:rPr>
              <a:t>7. Achtergrond: huidige wet en stelsel</a:t>
            </a:r>
          </a:p>
        </p:txBody>
      </p:sp>
      <p:sp>
        <p:nvSpPr>
          <p:cNvPr id="6" name="Rechthoek 5">
            <a:extLst>
              <a:ext uri="{FF2B5EF4-FFF2-40B4-BE49-F238E27FC236}">
                <a16:creationId xmlns:a16="http://schemas.microsoft.com/office/drawing/2014/main" id="{E32112F3-DE6E-A7B7-3616-7277E60BCB30}"/>
              </a:ext>
            </a:extLst>
          </p:cNvPr>
          <p:cNvSpPr/>
          <p:nvPr/>
        </p:nvSpPr>
        <p:spPr>
          <a:xfrm>
            <a:off x="381104" y="1214613"/>
            <a:ext cx="8553346" cy="1458295"/>
          </a:xfrm>
          <a:prstGeom prst="rect">
            <a:avLst/>
          </a:prstGeom>
          <a:solidFill>
            <a:srgbClr val="91C37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FFFFFF"/>
              </a:solidFill>
              <a:effectLst/>
              <a:uLnTx/>
              <a:uFillTx/>
              <a:latin typeface="Aptos" panose="020B0004020202020204" pitchFamily="34" charset="0"/>
              <a:ea typeface="+mn-ea"/>
              <a:cs typeface="+mn-cs"/>
            </a:endParaRPr>
          </a:p>
        </p:txBody>
      </p:sp>
      <p:sp>
        <p:nvSpPr>
          <p:cNvPr id="7" name="Tekstvak 6">
            <a:extLst>
              <a:ext uri="{FF2B5EF4-FFF2-40B4-BE49-F238E27FC236}">
                <a16:creationId xmlns:a16="http://schemas.microsoft.com/office/drawing/2014/main" id="{B4A3F4CB-3C50-E81A-C54F-E2E1971BF655}"/>
              </a:ext>
            </a:extLst>
          </p:cNvPr>
          <p:cNvSpPr txBox="1"/>
          <p:nvPr/>
        </p:nvSpPr>
        <p:spPr>
          <a:xfrm>
            <a:off x="386967" y="1756024"/>
            <a:ext cx="1739687" cy="400110"/>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2000" b="1" i="0" u="none" strike="noStrike" kern="1200" cap="none" spc="0" normalizeH="0" baseline="0" noProof="0">
                <a:ln>
                  <a:noFill/>
                </a:ln>
                <a:solidFill>
                  <a:srgbClr val="FFFFFF"/>
                </a:solidFill>
                <a:effectLst/>
                <a:uLnTx/>
                <a:uFillTx/>
                <a:latin typeface="Aptos" panose="020B0004020202020204" pitchFamily="34" charset="0"/>
                <a:ea typeface="MS PGothic" charset="0"/>
              </a:rPr>
              <a:t>Het Rijk</a:t>
            </a:r>
          </a:p>
        </p:txBody>
      </p:sp>
      <p:grpSp>
        <p:nvGrpSpPr>
          <p:cNvPr id="8" name="Groep 7">
            <a:extLst>
              <a:ext uri="{FF2B5EF4-FFF2-40B4-BE49-F238E27FC236}">
                <a16:creationId xmlns:a16="http://schemas.microsoft.com/office/drawing/2014/main" id="{6CDFA7E0-0A92-8556-6D23-609F2689A0ED}"/>
              </a:ext>
            </a:extLst>
          </p:cNvPr>
          <p:cNvGrpSpPr/>
          <p:nvPr/>
        </p:nvGrpSpPr>
        <p:grpSpPr>
          <a:xfrm>
            <a:off x="2211157" y="1562355"/>
            <a:ext cx="1251049" cy="762810"/>
            <a:chOff x="1957793" y="2143873"/>
            <a:chExt cx="998468" cy="647249"/>
          </a:xfrm>
        </p:grpSpPr>
        <p:sp>
          <p:nvSpPr>
            <p:cNvPr id="11" name="Ovaal 10">
              <a:extLst>
                <a:ext uri="{FF2B5EF4-FFF2-40B4-BE49-F238E27FC236}">
                  <a16:creationId xmlns:a16="http://schemas.microsoft.com/office/drawing/2014/main" id="{40ABFDF8-8DEF-E97A-10DB-2901C4BB5863}"/>
                </a:ext>
              </a:extLst>
            </p:cNvPr>
            <p:cNvSpPr>
              <a:spLocks noChangeAspect="1"/>
            </p:cNvSpPr>
            <p:nvPr/>
          </p:nvSpPr>
          <p:spPr bwMode="auto">
            <a:xfrm>
              <a:off x="2133600" y="2143873"/>
              <a:ext cx="646856" cy="647249"/>
            </a:xfrm>
            <a:prstGeom prst="ellipse">
              <a:avLst/>
            </a:prstGeom>
            <a:solidFill>
              <a:srgbClr val="91C370"/>
            </a:solidFill>
            <a:ln>
              <a:noFill/>
              <a:headEnd type="none" w="med" len="med"/>
              <a:tailEnd type="none" w="med" len="me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2">
              <a:schemeClr val="accent2">
                <a:shade val="15000"/>
              </a:schemeClr>
            </a:lnRef>
            <a:fillRef idx="1">
              <a:schemeClr val="accent2"/>
            </a:fillRef>
            <a:effectRef idx="0">
              <a:schemeClr val="accent2"/>
            </a:effectRef>
            <a:fontRef idx="minor">
              <a:schemeClr val="lt1"/>
            </a:fontRef>
          </p:style>
          <p:txBody>
            <a:bodyPr vert="horz" wrap="square" lIns="19050" tIns="19050" rIns="19050" bIns="19050" numCol="1" rtlCol="0" anchor="ctr" anchorCtr="0" compatLnSpc="1">
              <a:prstTxWarp prst="textNoShape">
                <a:avLst/>
              </a:prstTxWarp>
            </a:bodyPr>
            <a:lstStyle/>
            <a:p>
              <a:pPr marL="128588" marR="0" lvl="0" indent="0" algn="ctr" defTabSz="309563" rtl="0" eaLnBrk="1" fontAlgn="base" latinLnBrk="0" hangingPunct="0">
                <a:lnSpc>
                  <a:spcPct val="100000"/>
                </a:lnSpc>
                <a:spcBef>
                  <a:spcPct val="0"/>
                </a:spcBef>
                <a:spcAft>
                  <a:spcPct val="0"/>
                </a:spcAft>
                <a:buClrTx/>
                <a:buSzTx/>
                <a:buFontTx/>
                <a:buNone/>
                <a:tabLst/>
                <a:defRPr/>
              </a:pPr>
              <a:endParaRPr kumimoji="0" lang="nl-NL" sz="800" b="0" i="0" u="none" strike="noStrike" kern="1200" cap="none" spc="0" normalizeH="0" baseline="0" noProof="0">
                <a:ln>
                  <a:noFill/>
                </a:ln>
                <a:solidFill>
                  <a:prstClr val="white"/>
                </a:solidFill>
                <a:effectLst/>
                <a:uLnTx/>
                <a:uFillTx/>
                <a:latin typeface="Aptos" panose="020B0004020202020204" pitchFamily="34" charset="0"/>
                <a:ea typeface="Calibri" panose="020F0502020204030204" pitchFamily="34" charset="0"/>
                <a:cs typeface="Calibri" panose="020F0502020204030204" pitchFamily="34" charset="0"/>
                <a:sym typeface="Gill Sans" charset="0"/>
              </a:endParaRPr>
            </a:p>
          </p:txBody>
        </p:sp>
        <p:sp>
          <p:nvSpPr>
            <p:cNvPr id="12" name="Tekstvak 11">
              <a:extLst>
                <a:ext uri="{FF2B5EF4-FFF2-40B4-BE49-F238E27FC236}">
                  <a16:creationId xmlns:a16="http://schemas.microsoft.com/office/drawing/2014/main" id="{ADAD4AC3-C8AE-B10E-8FAE-1984E0535AC3}"/>
                </a:ext>
              </a:extLst>
            </p:cNvPr>
            <p:cNvSpPr txBox="1"/>
            <p:nvPr/>
          </p:nvSpPr>
          <p:spPr>
            <a:xfrm>
              <a:off x="1957793" y="2230774"/>
              <a:ext cx="998468" cy="496185"/>
            </a:xfrm>
            <a:prstGeom prst="rect">
              <a:avLst/>
            </a:prstGeom>
            <a:noFill/>
          </p:spPr>
          <p:txBody>
            <a:bodyPr wrap="square"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2000" b="1" i="0" u="none" strike="noStrike" kern="1200" cap="none" spc="0" normalizeH="0" baseline="0" noProof="0">
                  <a:ln>
                    <a:noFill/>
                  </a:ln>
                  <a:solidFill>
                    <a:srgbClr val="FFFFFF"/>
                  </a:solidFill>
                  <a:effectLst/>
                  <a:uLnTx/>
                  <a:uFillTx/>
                  <a:latin typeface="Aptos" panose="020B0004020202020204" pitchFamily="34" charset="0"/>
                  <a:ea typeface="Calibri" panose="020F0502020204030204" pitchFamily="34" charset="0"/>
                  <a:cs typeface="Calibri" panose="020F0502020204030204" pitchFamily="34" charset="0"/>
                </a:rPr>
                <a:t>73 </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FFFFFF"/>
                  </a:solidFill>
                  <a:effectLst/>
                  <a:uLnTx/>
                  <a:uFillTx/>
                  <a:latin typeface="Aptos" panose="020B0004020202020204" pitchFamily="34" charset="0"/>
                  <a:ea typeface="Calibri" panose="020F0502020204030204" pitchFamily="34" charset="0"/>
                  <a:cs typeface="Calibri" panose="020F0502020204030204" pitchFamily="34" charset="0"/>
                </a:rPr>
                <a:t>miljoen</a:t>
              </a:r>
            </a:p>
          </p:txBody>
        </p:sp>
      </p:grpSp>
      <p:sp>
        <p:nvSpPr>
          <p:cNvPr id="9" name="Rechthoek 8">
            <a:extLst>
              <a:ext uri="{FF2B5EF4-FFF2-40B4-BE49-F238E27FC236}">
                <a16:creationId xmlns:a16="http://schemas.microsoft.com/office/drawing/2014/main" id="{8BEA06B6-5010-1B0D-E9E8-086BCC28E528}"/>
              </a:ext>
            </a:extLst>
          </p:cNvPr>
          <p:cNvSpPr/>
          <p:nvPr/>
        </p:nvSpPr>
        <p:spPr bwMode="auto">
          <a:xfrm>
            <a:off x="3833299" y="1562355"/>
            <a:ext cx="1473060" cy="762810"/>
          </a:xfrm>
          <a:prstGeom prst="rect">
            <a:avLst/>
          </a:prstGeom>
          <a:solidFill>
            <a:srgbClr val="91C370"/>
          </a:solidFill>
          <a:ln>
            <a:noFill/>
            <a:headEnd type="none" w="med" len="med"/>
            <a:tailEnd type="none" w="med" len="me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2">
            <a:schemeClr val="accent2">
              <a:shade val="15000"/>
            </a:schemeClr>
          </a:lnRef>
          <a:fillRef idx="1">
            <a:schemeClr val="accent2"/>
          </a:fillRef>
          <a:effectRef idx="0">
            <a:schemeClr val="accent2"/>
          </a:effectRef>
          <a:fontRef idx="minor">
            <a:schemeClr val="lt1"/>
          </a:fontRef>
        </p:style>
        <p:txBody>
          <a:bodyPr vert="horz" wrap="square" lIns="19050" tIns="19050" rIns="19050" bIns="19050" numCol="1" rtlCol="0" anchor="ctr" anchorCtr="0" compatLnSpc="1">
            <a:prstTxWarp prst="textNoShape">
              <a:avLst/>
            </a:prstTxWarp>
          </a:bodyPr>
          <a:lstStyle/>
          <a:p>
            <a:pPr marL="128588" marR="0" lvl="0" indent="0" algn="ctr" defTabSz="309563" rtl="0" eaLnBrk="1" fontAlgn="base" latinLnBrk="0" hangingPunct="0">
              <a:lnSpc>
                <a:spcPct val="100000"/>
              </a:lnSpc>
              <a:spcBef>
                <a:spcPct val="0"/>
              </a:spcBef>
              <a:spcAft>
                <a:spcPct val="0"/>
              </a:spcAft>
              <a:buClrTx/>
              <a:buSzTx/>
              <a:buFontTx/>
              <a:buNone/>
              <a:tabLst/>
              <a:defRPr/>
            </a:pPr>
            <a:r>
              <a:rPr kumimoji="0" lang="nl-NL" sz="1100" b="0" i="0" u="none" strike="noStrike" kern="1200" cap="none" spc="0" normalizeH="0" baseline="0" noProof="0">
                <a:ln>
                  <a:noFill/>
                </a:ln>
                <a:solidFill>
                  <a:prstClr val="white"/>
                </a:solidFill>
                <a:effectLst/>
                <a:uLnTx/>
                <a:uFillTx/>
                <a:latin typeface="Aptos" panose="020B0004020202020204" pitchFamily="34" charset="0"/>
                <a:ea typeface="ＭＳ Ｐゴシック" charset="0"/>
                <a:cs typeface="Gill Sans" charset="0"/>
              </a:rPr>
              <a:t>Regie stelsel</a:t>
            </a:r>
          </a:p>
          <a:p>
            <a:pPr marL="128588" marR="0" lvl="0" indent="0" algn="ctr" defTabSz="309563" rtl="0" eaLnBrk="1" fontAlgn="base" latinLnBrk="0" hangingPunct="0">
              <a:lnSpc>
                <a:spcPct val="100000"/>
              </a:lnSpc>
              <a:spcBef>
                <a:spcPct val="0"/>
              </a:spcBef>
              <a:spcAft>
                <a:spcPct val="0"/>
              </a:spcAft>
              <a:buClrTx/>
              <a:buSzTx/>
              <a:buFontTx/>
              <a:buNone/>
              <a:tabLst/>
              <a:defRPr/>
            </a:pPr>
            <a:r>
              <a:rPr kumimoji="0" lang="nl-NL" sz="1100" b="0" i="0" u="none" strike="noStrike" kern="1200" cap="none" spc="0" normalizeH="0" baseline="0" noProof="0">
                <a:ln>
                  <a:noFill/>
                </a:ln>
                <a:solidFill>
                  <a:prstClr val="white"/>
                </a:solidFill>
                <a:effectLst/>
                <a:uLnTx/>
                <a:uFillTx/>
                <a:latin typeface="Aptos" panose="020B0004020202020204" pitchFamily="34" charset="0"/>
                <a:ea typeface="ＭＳ Ｐゴシック" charset="0"/>
                <a:cs typeface="Gill Sans" charset="0"/>
                <a:sym typeface="Gill Sans" charset="0"/>
              </a:rPr>
              <a:t>Digitale bibliotheek</a:t>
            </a:r>
          </a:p>
          <a:p>
            <a:pPr marL="128588" marR="0" lvl="0" indent="0" algn="ctr" defTabSz="309563" rtl="0" eaLnBrk="1" fontAlgn="base" latinLnBrk="0" hangingPunct="0">
              <a:lnSpc>
                <a:spcPct val="100000"/>
              </a:lnSpc>
              <a:spcBef>
                <a:spcPct val="0"/>
              </a:spcBef>
              <a:spcAft>
                <a:spcPct val="0"/>
              </a:spcAft>
              <a:buClrTx/>
              <a:buSzTx/>
              <a:buFontTx/>
              <a:buNone/>
              <a:tabLst/>
              <a:defRPr/>
            </a:pPr>
            <a:r>
              <a:rPr kumimoji="0" lang="nl-NL" sz="1100" b="0" i="0" u="none" strike="noStrike" kern="1200" cap="none" spc="0" normalizeH="0" baseline="0" noProof="0">
                <a:ln>
                  <a:noFill/>
                </a:ln>
                <a:solidFill>
                  <a:prstClr val="white"/>
                </a:solidFill>
                <a:effectLst/>
                <a:uLnTx/>
                <a:uFillTx/>
                <a:latin typeface="Aptos" panose="020B0004020202020204" pitchFamily="34" charset="0"/>
                <a:ea typeface="ＭＳ Ｐゴシック" charset="0"/>
                <a:cs typeface="Gill Sans" charset="0"/>
              </a:rPr>
              <a:t>Aangepast lezen</a:t>
            </a:r>
            <a:endParaRPr kumimoji="0" lang="nl-NL" sz="1100" b="0" i="0" u="none" strike="noStrike" kern="1200" cap="none" spc="0" normalizeH="0" baseline="0" noProof="0">
              <a:ln>
                <a:noFill/>
              </a:ln>
              <a:solidFill>
                <a:prstClr val="white"/>
              </a:solidFill>
              <a:effectLst/>
              <a:uLnTx/>
              <a:uFillTx/>
              <a:latin typeface="Aptos" panose="020B0004020202020204" pitchFamily="34" charset="0"/>
              <a:ea typeface="ＭＳ Ｐゴシック" charset="0"/>
              <a:cs typeface="Gill Sans" charset="0"/>
              <a:sym typeface="Gill Sans" charset="0"/>
            </a:endParaRPr>
          </a:p>
          <a:p>
            <a:pPr marL="128588" marR="0" lvl="0" indent="0" algn="ctr" defTabSz="309563" rtl="0" eaLnBrk="1" fontAlgn="base" latinLnBrk="0" hangingPunct="0">
              <a:lnSpc>
                <a:spcPct val="100000"/>
              </a:lnSpc>
              <a:spcBef>
                <a:spcPct val="0"/>
              </a:spcBef>
              <a:spcAft>
                <a:spcPct val="0"/>
              </a:spcAft>
              <a:buClrTx/>
              <a:buSzTx/>
              <a:buFontTx/>
              <a:buNone/>
              <a:tabLst/>
              <a:defRPr/>
            </a:pPr>
            <a:r>
              <a:rPr kumimoji="0" lang="nl-NL" sz="1100" b="0" i="0" u="none" strike="noStrike" kern="1200" cap="none" spc="0" normalizeH="0" baseline="0" noProof="0">
                <a:ln>
                  <a:noFill/>
                </a:ln>
                <a:solidFill>
                  <a:prstClr val="white"/>
                </a:solidFill>
                <a:effectLst/>
                <a:uLnTx/>
                <a:uFillTx/>
                <a:latin typeface="Aptos" panose="020B0004020202020204" pitchFamily="34" charset="0"/>
                <a:ea typeface="ＭＳ Ｐゴシック" charset="0"/>
                <a:cs typeface="Gill Sans" charset="0"/>
              </a:rPr>
              <a:t>(Art. 9)</a:t>
            </a:r>
            <a:endParaRPr kumimoji="0" lang="nl-NL" sz="1100" b="0" i="0" u="none" strike="noStrike" kern="1200" cap="none" spc="0" normalizeH="0" baseline="0" noProof="0">
              <a:ln>
                <a:noFill/>
              </a:ln>
              <a:solidFill>
                <a:prstClr val="white"/>
              </a:solidFill>
              <a:effectLst/>
              <a:uLnTx/>
              <a:uFillTx/>
              <a:latin typeface="Aptos" panose="020B0004020202020204" pitchFamily="34" charset="0"/>
              <a:ea typeface="ＭＳ Ｐゴシック" charset="0"/>
              <a:cs typeface="Gill Sans" charset="0"/>
              <a:sym typeface="Gill Sans" charset="0"/>
            </a:endParaRPr>
          </a:p>
        </p:txBody>
      </p:sp>
      <p:sp>
        <p:nvSpPr>
          <p:cNvPr id="10" name="Rechthoek 9">
            <a:extLst>
              <a:ext uri="{FF2B5EF4-FFF2-40B4-BE49-F238E27FC236}">
                <a16:creationId xmlns:a16="http://schemas.microsoft.com/office/drawing/2014/main" id="{72433768-62BA-84E7-58A9-8EB9FFE9483A}"/>
              </a:ext>
            </a:extLst>
          </p:cNvPr>
          <p:cNvSpPr/>
          <p:nvPr/>
        </p:nvSpPr>
        <p:spPr bwMode="auto">
          <a:xfrm>
            <a:off x="6946906" y="1562355"/>
            <a:ext cx="1936801" cy="762810"/>
          </a:xfrm>
          <a:prstGeom prst="rect">
            <a:avLst/>
          </a:prstGeom>
          <a:solidFill>
            <a:srgbClr val="91C370"/>
          </a:solidFill>
          <a:ln>
            <a:noFill/>
            <a:headEnd type="none" w="med" len="med"/>
            <a:tailEnd type="none" w="med" len="me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2">
            <a:schemeClr val="accent2">
              <a:shade val="15000"/>
            </a:schemeClr>
          </a:lnRef>
          <a:fillRef idx="1">
            <a:schemeClr val="accent2"/>
          </a:fillRef>
          <a:effectRef idx="0">
            <a:schemeClr val="accent2"/>
          </a:effectRef>
          <a:fontRef idx="minor">
            <a:schemeClr val="lt1"/>
          </a:fontRef>
        </p:style>
        <p:txBody>
          <a:bodyPr vert="horz" wrap="square" lIns="19050" tIns="19050" rIns="19050" bIns="19050" numCol="1" rtlCol="0" anchor="ctr" anchorCtr="0" compatLnSpc="1">
            <a:prstTxWarp prst="textNoShape">
              <a:avLst/>
            </a:prstTxWarp>
          </a:bodyPr>
          <a:lstStyle/>
          <a:p>
            <a:pPr marL="128588" marR="0" lvl="0" indent="0" algn="ctr" defTabSz="309563" rtl="0" eaLnBrk="1" fontAlgn="base" latinLnBrk="0" hangingPunct="0">
              <a:lnSpc>
                <a:spcPct val="100000"/>
              </a:lnSpc>
              <a:spcBef>
                <a:spcPct val="0"/>
              </a:spcBef>
              <a:spcAft>
                <a:spcPct val="0"/>
              </a:spcAft>
              <a:buClrTx/>
              <a:buSzTx/>
              <a:buFontTx/>
              <a:buNone/>
              <a:tabLst/>
              <a:defRPr/>
            </a:pPr>
            <a:r>
              <a:rPr kumimoji="0" lang="nl-NL" sz="1800" b="0" i="0" u="none" strike="noStrike" kern="1200" cap="none" spc="0" normalizeH="0" baseline="0" noProof="0">
                <a:ln>
                  <a:noFill/>
                </a:ln>
                <a:solidFill>
                  <a:prstClr val="white"/>
                </a:solidFill>
                <a:effectLst/>
                <a:uLnTx/>
                <a:uFillTx/>
                <a:latin typeface="Aptos" panose="020B0004020202020204" pitchFamily="34" charset="0"/>
                <a:ea typeface="ＭＳ Ｐゴシック" charset="0"/>
                <a:cs typeface="Gill Sans" charset="0"/>
                <a:sym typeface="Gill Sans" charset="0"/>
              </a:rPr>
              <a:t>Koninklijke Bibliotheek</a:t>
            </a:r>
          </a:p>
        </p:txBody>
      </p:sp>
      <p:sp>
        <p:nvSpPr>
          <p:cNvPr id="14" name="Rechthoek 13">
            <a:extLst>
              <a:ext uri="{FF2B5EF4-FFF2-40B4-BE49-F238E27FC236}">
                <a16:creationId xmlns:a16="http://schemas.microsoft.com/office/drawing/2014/main" id="{2DDB49C5-DA07-BA01-1FF6-0906B84C8B68}"/>
              </a:ext>
            </a:extLst>
          </p:cNvPr>
          <p:cNvSpPr/>
          <p:nvPr/>
        </p:nvSpPr>
        <p:spPr>
          <a:xfrm>
            <a:off x="381103" y="3059509"/>
            <a:ext cx="8553346" cy="1458295"/>
          </a:xfrm>
          <a:prstGeom prst="rect">
            <a:avLst/>
          </a:prstGeom>
          <a:solidFill>
            <a:srgbClr val="FFDD4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28588" marR="0" lvl="0" indent="0" algn="ctr" defTabSz="309563" rtl="0" eaLnBrk="1"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prstClr val="white"/>
              </a:solidFill>
              <a:effectLst/>
              <a:uLnTx/>
              <a:uFillTx/>
              <a:latin typeface="Aptos" panose="020B0004020202020204" pitchFamily="34" charset="0"/>
              <a:ea typeface="ＭＳ Ｐゴシック" charset="0"/>
              <a:cs typeface="Gill Sans" charset="0"/>
              <a:sym typeface="Gill Sans" charset="0"/>
            </a:endParaRPr>
          </a:p>
        </p:txBody>
      </p:sp>
      <p:sp>
        <p:nvSpPr>
          <p:cNvPr id="16" name="Tekstvak 15">
            <a:extLst>
              <a:ext uri="{FF2B5EF4-FFF2-40B4-BE49-F238E27FC236}">
                <a16:creationId xmlns:a16="http://schemas.microsoft.com/office/drawing/2014/main" id="{0DA9CB9A-24F6-D9C0-2FBF-E8C9B2B733BA}"/>
              </a:ext>
            </a:extLst>
          </p:cNvPr>
          <p:cNvSpPr txBox="1"/>
          <p:nvPr/>
        </p:nvSpPr>
        <p:spPr>
          <a:xfrm>
            <a:off x="385702" y="3600920"/>
            <a:ext cx="1739687" cy="400110"/>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2000" b="1" i="0" u="none" strike="noStrike" kern="1200" cap="none" spc="0" normalizeH="0" baseline="0" noProof="0">
                <a:ln>
                  <a:noFill/>
                </a:ln>
                <a:solidFill>
                  <a:srgbClr val="1B143C"/>
                </a:solidFill>
                <a:effectLst/>
                <a:uLnTx/>
                <a:uFillTx/>
                <a:latin typeface="Aptos" panose="020B0004020202020204" pitchFamily="34" charset="0"/>
                <a:ea typeface="MS PGothic" charset="0"/>
              </a:rPr>
              <a:t>Provincie</a:t>
            </a:r>
          </a:p>
        </p:txBody>
      </p:sp>
      <p:grpSp>
        <p:nvGrpSpPr>
          <p:cNvPr id="17" name="Groep 16">
            <a:extLst>
              <a:ext uri="{FF2B5EF4-FFF2-40B4-BE49-F238E27FC236}">
                <a16:creationId xmlns:a16="http://schemas.microsoft.com/office/drawing/2014/main" id="{CCA09E16-F905-6A0F-9AD7-3BF0889321FF}"/>
              </a:ext>
            </a:extLst>
          </p:cNvPr>
          <p:cNvGrpSpPr/>
          <p:nvPr/>
        </p:nvGrpSpPr>
        <p:grpSpPr>
          <a:xfrm>
            <a:off x="2211152" y="3514045"/>
            <a:ext cx="1251047" cy="549222"/>
            <a:chOff x="1957793" y="3836613"/>
            <a:chExt cx="998468" cy="466019"/>
          </a:xfrm>
          <a:solidFill>
            <a:srgbClr val="FFDD42"/>
          </a:solidFill>
        </p:grpSpPr>
        <p:sp>
          <p:nvSpPr>
            <p:cNvPr id="27" name="Ovaal 26">
              <a:extLst>
                <a:ext uri="{FF2B5EF4-FFF2-40B4-BE49-F238E27FC236}">
                  <a16:creationId xmlns:a16="http://schemas.microsoft.com/office/drawing/2014/main" id="{44DFDCA3-56D9-8126-6261-00ABBF7FFD9E}"/>
                </a:ext>
              </a:extLst>
            </p:cNvPr>
            <p:cNvSpPr>
              <a:spLocks noChangeAspect="1"/>
            </p:cNvSpPr>
            <p:nvPr/>
          </p:nvSpPr>
          <p:spPr bwMode="auto">
            <a:xfrm>
              <a:off x="2224159" y="3836613"/>
              <a:ext cx="465737" cy="466019"/>
            </a:xfrm>
            <a:prstGeom prst="ellipse">
              <a:avLst/>
            </a:prstGeom>
            <a:grpFill/>
            <a:ln>
              <a:noFill/>
              <a:headEnd type="none" w="med" len="med"/>
              <a:tailEnd type="none" w="med" len="me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2">
              <a:schemeClr val="accent1">
                <a:shade val="15000"/>
              </a:schemeClr>
            </a:lnRef>
            <a:fillRef idx="1">
              <a:schemeClr val="accent1"/>
            </a:fillRef>
            <a:effectRef idx="0">
              <a:schemeClr val="accent1"/>
            </a:effectRef>
            <a:fontRef idx="minor">
              <a:schemeClr val="lt1"/>
            </a:fontRef>
          </p:style>
          <p:txBody>
            <a:bodyPr vert="horz" wrap="square" lIns="19050" tIns="19050" rIns="19050" bIns="19050" numCol="1" rtlCol="0" anchor="ctr" anchorCtr="0" compatLnSpc="1">
              <a:prstTxWarp prst="textNoShape">
                <a:avLst/>
              </a:prstTxWarp>
            </a:bodyPr>
            <a:lstStyle/>
            <a:p>
              <a:pPr marL="128588" marR="0" lvl="0" indent="0" algn="ctr" defTabSz="309563" rtl="0" eaLnBrk="1" fontAlgn="base" latinLnBrk="0" hangingPunct="0">
                <a:lnSpc>
                  <a:spcPct val="100000"/>
                </a:lnSpc>
                <a:spcBef>
                  <a:spcPct val="0"/>
                </a:spcBef>
                <a:spcAft>
                  <a:spcPct val="0"/>
                </a:spcAft>
                <a:buClrTx/>
                <a:buSzTx/>
                <a:buFontTx/>
                <a:buNone/>
                <a:tabLst/>
                <a:defRPr/>
              </a:pPr>
              <a:endParaRPr kumimoji="0" lang="nl-NL" sz="800" b="0" i="0" u="none" strike="noStrike" kern="1200" cap="none" spc="0" normalizeH="0" baseline="0" noProof="0">
                <a:ln>
                  <a:noFill/>
                </a:ln>
                <a:solidFill>
                  <a:prstClr val="white"/>
                </a:solidFill>
                <a:effectLst/>
                <a:uLnTx/>
                <a:uFillTx/>
                <a:latin typeface="Aptos" panose="020B0004020202020204" pitchFamily="34" charset="0"/>
                <a:ea typeface="Calibri" panose="020F0502020204030204" pitchFamily="34" charset="0"/>
                <a:cs typeface="Calibri" panose="020F0502020204030204" pitchFamily="34" charset="0"/>
                <a:sym typeface="Gill Sans" charset="0"/>
              </a:endParaRPr>
            </a:p>
          </p:txBody>
        </p:sp>
        <p:sp>
          <p:nvSpPr>
            <p:cNvPr id="45" name="Tekstvak 44">
              <a:extLst>
                <a:ext uri="{FF2B5EF4-FFF2-40B4-BE49-F238E27FC236}">
                  <a16:creationId xmlns:a16="http://schemas.microsoft.com/office/drawing/2014/main" id="{75E7B902-CAE2-EE2B-05EC-33FE2106304C}"/>
                </a:ext>
              </a:extLst>
            </p:cNvPr>
            <p:cNvSpPr txBox="1"/>
            <p:nvPr/>
          </p:nvSpPr>
          <p:spPr>
            <a:xfrm>
              <a:off x="1957793" y="3858478"/>
              <a:ext cx="998468" cy="424370"/>
            </a:xfrm>
            <a:prstGeom prst="rect">
              <a:avLst/>
            </a:prstGeom>
            <a:noFill/>
          </p:spPr>
          <p:txBody>
            <a:bodyPr wrap="square"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600" b="1" i="0" u="none" strike="noStrike" kern="1200" cap="none" spc="0" normalizeH="0" baseline="0" noProof="0">
                  <a:ln>
                    <a:noFill/>
                  </a:ln>
                  <a:solidFill>
                    <a:srgbClr val="1B143C"/>
                  </a:solidFill>
                  <a:effectLst/>
                  <a:uLnTx/>
                  <a:uFillTx/>
                  <a:latin typeface="Aptos" panose="020B0004020202020204" pitchFamily="34" charset="0"/>
                  <a:ea typeface="Calibri" panose="020F0502020204030204" pitchFamily="34" charset="0"/>
                  <a:cs typeface="Calibri" panose="020F0502020204030204" pitchFamily="34" charset="0"/>
                </a:rPr>
                <a:t>35 </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050" b="0" i="0" u="none" strike="noStrike" kern="1200" cap="none" spc="0" normalizeH="0" baseline="0" noProof="0">
                  <a:ln>
                    <a:noFill/>
                  </a:ln>
                  <a:solidFill>
                    <a:srgbClr val="1B143C"/>
                  </a:solidFill>
                  <a:effectLst/>
                  <a:uLnTx/>
                  <a:uFillTx/>
                  <a:latin typeface="Aptos" panose="020B0004020202020204" pitchFamily="34" charset="0"/>
                  <a:ea typeface="Calibri" panose="020F0502020204030204" pitchFamily="34" charset="0"/>
                  <a:cs typeface="Calibri" panose="020F0502020204030204" pitchFamily="34" charset="0"/>
                </a:rPr>
                <a:t>miljoen</a:t>
              </a:r>
            </a:p>
          </p:txBody>
        </p:sp>
      </p:grpSp>
      <p:sp>
        <p:nvSpPr>
          <p:cNvPr id="25" name="Rechthoek 24">
            <a:extLst>
              <a:ext uri="{FF2B5EF4-FFF2-40B4-BE49-F238E27FC236}">
                <a16:creationId xmlns:a16="http://schemas.microsoft.com/office/drawing/2014/main" id="{03F61D74-E348-9837-6AA2-3B36C06B2A8E}"/>
              </a:ext>
            </a:extLst>
          </p:cNvPr>
          <p:cNvSpPr/>
          <p:nvPr/>
        </p:nvSpPr>
        <p:spPr bwMode="auto">
          <a:xfrm>
            <a:off x="3833298" y="3407251"/>
            <a:ext cx="1473060" cy="762810"/>
          </a:xfrm>
          <a:prstGeom prst="rect">
            <a:avLst/>
          </a:prstGeom>
          <a:solidFill>
            <a:srgbClr val="FFDD42"/>
          </a:solidFill>
          <a:ln>
            <a:noFill/>
            <a:headEnd type="none" w="med" len="med"/>
            <a:tailEnd type="none" w="med" len="me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2">
            <a:schemeClr val="accent1">
              <a:shade val="15000"/>
            </a:schemeClr>
          </a:lnRef>
          <a:fillRef idx="1">
            <a:schemeClr val="accent1"/>
          </a:fillRef>
          <a:effectRef idx="0">
            <a:schemeClr val="accent1"/>
          </a:effectRef>
          <a:fontRef idx="minor">
            <a:schemeClr val="lt1"/>
          </a:fontRef>
        </p:style>
        <p:txBody>
          <a:bodyPr vert="horz" wrap="square" lIns="19050" tIns="19050" rIns="19050" bIns="19050" numCol="1" rtlCol="0" anchor="ctr" anchorCtr="0" compatLnSpc="1">
            <a:prstTxWarp prst="textNoShape">
              <a:avLst/>
            </a:prstTxWarp>
          </a:bodyPr>
          <a:lstStyle/>
          <a:p>
            <a:pPr marL="128588" marR="0" lvl="0" indent="0" algn="ctr" defTabSz="309563" rtl="0" eaLnBrk="1" fontAlgn="base" latinLnBrk="0" hangingPunct="0">
              <a:lnSpc>
                <a:spcPct val="100000"/>
              </a:lnSpc>
              <a:spcBef>
                <a:spcPct val="0"/>
              </a:spcBef>
              <a:spcAft>
                <a:spcPct val="0"/>
              </a:spcAft>
              <a:buClrTx/>
              <a:buSzTx/>
              <a:buFontTx/>
              <a:buNone/>
              <a:tabLst/>
              <a:defRPr/>
            </a:pPr>
            <a:r>
              <a:rPr kumimoji="0" lang="nl-NL" sz="1100" b="0" i="0" u="none" strike="noStrike" kern="1200" cap="none" spc="0" normalizeH="0" baseline="0" noProof="0">
                <a:ln>
                  <a:noFill/>
                </a:ln>
                <a:solidFill>
                  <a:srgbClr val="1B143C"/>
                </a:solidFill>
                <a:effectLst/>
                <a:uLnTx/>
                <a:uFillTx/>
                <a:latin typeface="Aptos" panose="020B0004020202020204" pitchFamily="34" charset="0"/>
                <a:ea typeface="ＭＳ Ｐゴシック" charset="0"/>
                <a:cs typeface="Gill Sans" charset="0"/>
                <a:sym typeface="Gill Sans" charset="0"/>
              </a:rPr>
              <a:t>Innovatie </a:t>
            </a:r>
            <a:endParaRPr kumimoji="0" lang="nl-NL" sz="1100" b="0" i="0" u="none" strike="noStrike" kern="1200" cap="none" spc="0" normalizeH="0" baseline="0" noProof="0">
              <a:ln>
                <a:noFill/>
              </a:ln>
              <a:solidFill>
                <a:srgbClr val="1B143C"/>
              </a:solidFill>
              <a:effectLst/>
              <a:uLnTx/>
              <a:uFillTx/>
              <a:latin typeface="Aptos" panose="020B0004020202020204" pitchFamily="34" charset="0"/>
              <a:ea typeface="ＭＳ Ｐゴシック" charset="0"/>
              <a:cs typeface="Gill Sans" charset="0"/>
            </a:endParaRPr>
          </a:p>
          <a:p>
            <a:pPr marL="128588" marR="0" lvl="0" indent="0" algn="ctr" defTabSz="309563" rtl="0" eaLnBrk="1" fontAlgn="base" latinLnBrk="0" hangingPunct="0">
              <a:lnSpc>
                <a:spcPct val="100000"/>
              </a:lnSpc>
              <a:spcBef>
                <a:spcPct val="0"/>
              </a:spcBef>
              <a:spcAft>
                <a:spcPct val="0"/>
              </a:spcAft>
              <a:buClrTx/>
              <a:buSzTx/>
              <a:buFontTx/>
              <a:buNone/>
              <a:tabLst/>
              <a:defRPr/>
            </a:pPr>
            <a:r>
              <a:rPr kumimoji="0" lang="nl-NL" sz="1100" b="0" i="0" u="none" strike="noStrike" kern="1200" cap="none" spc="0" normalizeH="0" baseline="0" noProof="0">
                <a:ln>
                  <a:noFill/>
                </a:ln>
                <a:solidFill>
                  <a:srgbClr val="1B143C"/>
                </a:solidFill>
                <a:effectLst/>
                <a:uLnTx/>
                <a:uFillTx/>
                <a:latin typeface="Aptos" panose="020B0004020202020204" pitchFamily="34" charset="0"/>
                <a:ea typeface="ＭＳ Ｐゴシック" charset="0"/>
                <a:cs typeface="Gill Sans" charset="0"/>
                <a:sym typeface="Gill Sans" charset="0"/>
              </a:rPr>
              <a:t>Leenverkeer</a:t>
            </a:r>
          </a:p>
          <a:p>
            <a:pPr marL="128588" marR="0" lvl="0" indent="0" algn="ctr" defTabSz="309563" rtl="0" eaLnBrk="1" fontAlgn="base" latinLnBrk="0" hangingPunct="0">
              <a:lnSpc>
                <a:spcPct val="100000"/>
              </a:lnSpc>
              <a:spcBef>
                <a:spcPct val="0"/>
              </a:spcBef>
              <a:spcAft>
                <a:spcPct val="0"/>
              </a:spcAft>
              <a:buClrTx/>
              <a:buSzTx/>
              <a:buFontTx/>
              <a:buNone/>
              <a:tabLst/>
              <a:defRPr/>
            </a:pPr>
            <a:r>
              <a:rPr kumimoji="0" lang="nl-NL" sz="1100" b="0" i="0" u="none" strike="noStrike" kern="1200" cap="none" spc="0" normalizeH="0" baseline="0" noProof="0">
                <a:ln>
                  <a:noFill/>
                </a:ln>
                <a:solidFill>
                  <a:srgbClr val="1B143C"/>
                </a:solidFill>
                <a:effectLst/>
                <a:uLnTx/>
                <a:uFillTx/>
                <a:latin typeface="Aptos" panose="020B0004020202020204" pitchFamily="34" charset="0"/>
                <a:ea typeface="ＭＳ Ｐゴシック" charset="0"/>
                <a:cs typeface="Gill Sans" charset="0"/>
              </a:rPr>
              <a:t>(Art. 16)</a:t>
            </a:r>
          </a:p>
        </p:txBody>
      </p:sp>
      <p:sp>
        <p:nvSpPr>
          <p:cNvPr id="26" name="Rechthoek 25">
            <a:extLst>
              <a:ext uri="{FF2B5EF4-FFF2-40B4-BE49-F238E27FC236}">
                <a16:creationId xmlns:a16="http://schemas.microsoft.com/office/drawing/2014/main" id="{15C11F25-9116-4EE3-CAD1-76076259BBD4}"/>
              </a:ext>
            </a:extLst>
          </p:cNvPr>
          <p:cNvSpPr/>
          <p:nvPr/>
        </p:nvSpPr>
        <p:spPr bwMode="auto">
          <a:xfrm>
            <a:off x="6946905" y="3407251"/>
            <a:ext cx="1936801" cy="762810"/>
          </a:xfrm>
          <a:prstGeom prst="rect">
            <a:avLst/>
          </a:prstGeom>
          <a:solidFill>
            <a:srgbClr val="FFDD42"/>
          </a:solidFill>
          <a:ln>
            <a:noFill/>
            <a:headEnd type="none" w="med" len="med"/>
            <a:tailEnd type="none" w="med" len="me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2">
            <a:schemeClr val="accent1">
              <a:shade val="15000"/>
            </a:schemeClr>
          </a:lnRef>
          <a:fillRef idx="1">
            <a:schemeClr val="accent1"/>
          </a:fillRef>
          <a:effectRef idx="0">
            <a:schemeClr val="accent1"/>
          </a:effectRef>
          <a:fontRef idx="minor">
            <a:schemeClr val="lt1"/>
          </a:fontRef>
        </p:style>
        <p:txBody>
          <a:bodyPr vert="horz" wrap="square" lIns="19050" tIns="19050" rIns="19050" bIns="19050" numCol="1" rtlCol="0" anchor="ctr" anchorCtr="0" compatLnSpc="1">
            <a:prstTxWarp prst="textNoShape">
              <a:avLst/>
            </a:prstTxWarp>
          </a:bodyPr>
          <a:lstStyle/>
          <a:p>
            <a:pPr marL="128588" marR="0" lvl="0" indent="0" algn="ctr" defTabSz="309563" rtl="0" eaLnBrk="1" fontAlgn="base" latinLnBrk="0" hangingPunct="0">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ＭＳ Ｐゴシック" charset="0"/>
                <a:cs typeface="Gill Sans" charset="0"/>
                <a:sym typeface="Gill Sans" charset="0"/>
              </a:rPr>
              <a:t>Provinciale ondersteuningsinstelling</a:t>
            </a:r>
          </a:p>
        </p:txBody>
      </p:sp>
      <p:sp>
        <p:nvSpPr>
          <p:cNvPr id="47" name="Rechthoek 46">
            <a:extLst>
              <a:ext uri="{FF2B5EF4-FFF2-40B4-BE49-F238E27FC236}">
                <a16:creationId xmlns:a16="http://schemas.microsoft.com/office/drawing/2014/main" id="{7B704FA1-C814-FECF-2E0A-96A5A179E1F5}"/>
              </a:ext>
            </a:extLst>
          </p:cNvPr>
          <p:cNvSpPr/>
          <p:nvPr/>
        </p:nvSpPr>
        <p:spPr>
          <a:xfrm>
            <a:off x="381103" y="4904405"/>
            <a:ext cx="8553345" cy="1458295"/>
          </a:xfrm>
          <a:prstGeom prst="rect">
            <a:avLst/>
          </a:prstGeom>
          <a:solidFill>
            <a:srgbClr val="45A4E4">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FFFFFF"/>
              </a:solidFill>
              <a:effectLst/>
              <a:uLnTx/>
              <a:uFillTx/>
              <a:latin typeface="Aptos" panose="020B0004020202020204" pitchFamily="34" charset="0"/>
              <a:ea typeface="+mn-ea"/>
              <a:cs typeface="+mn-cs"/>
            </a:endParaRPr>
          </a:p>
        </p:txBody>
      </p:sp>
      <p:sp>
        <p:nvSpPr>
          <p:cNvPr id="48" name="Tekstvak 47">
            <a:extLst>
              <a:ext uri="{FF2B5EF4-FFF2-40B4-BE49-F238E27FC236}">
                <a16:creationId xmlns:a16="http://schemas.microsoft.com/office/drawing/2014/main" id="{0EA78D8C-0634-B852-4449-CCDC5B9C6442}"/>
              </a:ext>
            </a:extLst>
          </p:cNvPr>
          <p:cNvSpPr txBox="1"/>
          <p:nvPr/>
        </p:nvSpPr>
        <p:spPr>
          <a:xfrm>
            <a:off x="383377" y="5445816"/>
            <a:ext cx="1739687" cy="400110"/>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2000" b="1" i="0" u="none" strike="noStrike" kern="1200" cap="none" spc="0" normalizeH="0" baseline="0" noProof="0">
                <a:ln>
                  <a:noFill/>
                </a:ln>
                <a:solidFill>
                  <a:srgbClr val="FFFFFF"/>
                </a:solidFill>
                <a:effectLst/>
                <a:uLnTx/>
                <a:uFillTx/>
                <a:latin typeface="Aptos" panose="020B0004020202020204" pitchFamily="34" charset="0"/>
                <a:ea typeface="MS PGothic" charset="0"/>
              </a:rPr>
              <a:t>Gemeenten</a:t>
            </a:r>
          </a:p>
        </p:txBody>
      </p:sp>
      <p:grpSp>
        <p:nvGrpSpPr>
          <p:cNvPr id="49" name="Groep 48">
            <a:extLst>
              <a:ext uri="{FF2B5EF4-FFF2-40B4-BE49-F238E27FC236}">
                <a16:creationId xmlns:a16="http://schemas.microsoft.com/office/drawing/2014/main" id="{CDA4795D-71F0-52C0-8C0C-20191B9CEF95}"/>
              </a:ext>
            </a:extLst>
          </p:cNvPr>
          <p:cNvGrpSpPr/>
          <p:nvPr/>
        </p:nvGrpSpPr>
        <p:grpSpPr>
          <a:xfrm>
            <a:off x="2157413" y="4965420"/>
            <a:ext cx="1358532" cy="1336264"/>
            <a:chOff x="1995104" y="4953632"/>
            <a:chExt cx="1423081" cy="1423948"/>
          </a:xfrm>
          <a:solidFill>
            <a:srgbClr val="45A4E4"/>
          </a:solidFill>
        </p:grpSpPr>
        <p:sp>
          <p:nvSpPr>
            <p:cNvPr id="52" name="Ovaal 51">
              <a:extLst>
                <a:ext uri="{FF2B5EF4-FFF2-40B4-BE49-F238E27FC236}">
                  <a16:creationId xmlns:a16="http://schemas.microsoft.com/office/drawing/2014/main" id="{1C9C3BEB-E31F-C031-8ECF-74E04B26580B}"/>
                </a:ext>
              </a:extLst>
            </p:cNvPr>
            <p:cNvSpPr>
              <a:spLocks noChangeAspect="1"/>
            </p:cNvSpPr>
            <p:nvPr/>
          </p:nvSpPr>
          <p:spPr bwMode="auto">
            <a:xfrm>
              <a:off x="1995104" y="4953632"/>
              <a:ext cx="1423081" cy="1423948"/>
            </a:xfrm>
            <a:prstGeom prst="ellipse">
              <a:avLst/>
            </a:prstGeom>
            <a:grpFill/>
            <a:ln>
              <a:noFill/>
              <a:headEnd type="none" w="med" len="med"/>
              <a:tailEnd type="none" w="med" len="me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2">
              <a:schemeClr val="accent6">
                <a:shade val="15000"/>
              </a:schemeClr>
            </a:lnRef>
            <a:fillRef idx="1">
              <a:schemeClr val="accent6"/>
            </a:fillRef>
            <a:effectRef idx="0">
              <a:schemeClr val="accent6"/>
            </a:effectRef>
            <a:fontRef idx="minor">
              <a:schemeClr val="lt1"/>
            </a:fontRef>
          </p:style>
          <p:txBody>
            <a:bodyPr vert="horz" wrap="square" lIns="19050" tIns="19050" rIns="19050" bIns="19050" numCol="1" rtlCol="0" anchor="ctr" anchorCtr="0" compatLnSpc="1">
              <a:prstTxWarp prst="textNoShape">
                <a:avLst/>
              </a:prstTxWarp>
            </a:bodyPr>
            <a:lstStyle/>
            <a:p>
              <a:pPr marL="128588" marR="0" lvl="0" indent="0" algn="ctr" defTabSz="309563" rtl="0" eaLnBrk="1" fontAlgn="base" latinLnBrk="0" hangingPunct="0">
                <a:lnSpc>
                  <a:spcPct val="100000"/>
                </a:lnSpc>
                <a:spcBef>
                  <a:spcPct val="0"/>
                </a:spcBef>
                <a:spcAft>
                  <a:spcPct val="0"/>
                </a:spcAft>
                <a:buClrTx/>
                <a:buSzTx/>
                <a:buFontTx/>
                <a:buNone/>
                <a:tabLst/>
                <a:defRPr/>
              </a:pPr>
              <a:endParaRPr kumimoji="0" lang="nl-NL" sz="1200" b="0" i="0" u="none" strike="noStrike" kern="1200" cap="none" spc="0" normalizeH="0" baseline="0" noProof="0">
                <a:ln>
                  <a:noFill/>
                </a:ln>
                <a:solidFill>
                  <a:prstClr val="white"/>
                </a:solidFill>
                <a:effectLst/>
                <a:uLnTx/>
                <a:uFillTx/>
                <a:latin typeface="Aptos" panose="020B0004020202020204" pitchFamily="34" charset="0"/>
                <a:ea typeface="Calibri" panose="020F0502020204030204" pitchFamily="34" charset="0"/>
                <a:cs typeface="Calibri" panose="020F0502020204030204" pitchFamily="34" charset="0"/>
                <a:sym typeface="Gill Sans" charset="0"/>
              </a:endParaRPr>
            </a:p>
          </p:txBody>
        </p:sp>
        <p:sp>
          <p:nvSpPr>
            <p:cNvPr id="53" name="Tekstvak 52">
              <a:extLst>
                <a:ext uri="{FF2B5EF4-FFF2-40B4-BE49-F238E27FC236}">
                  <a16:creationId xmlns:a16="http://schemas.microsoft.com/office/drawing/2014/main" id="{65293579-7553-D354-0568-563A3A2E3DB9}"/>
                </a:ext>
              </a:extLst>
            </p:cNvPr>
            <p:cNvSpPr txBox="1"/>
            <p:nvPr/>
          </p:nvSpPr>
          <p:spPr>
            <a:xfrm>
              <a:off x="2202183" y="5234719"/>
              <a:ext cx="998468" cy="918323"/>
            </a:xfrm>
            <a:prstGeom prst="rect">
              <a:avLst/>
            </a:prstGeom>
            <a:grpFill/>
          </p:spPr>
          <p:txBody>
            <a:bodyPr wrap="square"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3200" b="1" i="0" u="none" strike="noStrike" kern="1200" cap="none" spc="0" normalizeH="0" baseline="0" noProof="0">
                  <a:ln>
                    <a:noFill/>
                  </a:ln>
                  <a:solidFill>
                    <a:srgbClr val="FFFFFF"/>
                  </a:solidFill>
                  <a:effectLst/>
                  <a:uLnTx/>
                  <a:uFillTx/>
                  <a:latin typeface="Aptos" panose="020B0004020202020204" pitchFamily="34" charset="0"/>
                  <a:ea typeface="Calibri" panose="020F0502020204030204" pitchFamily="34" charset="0"/>
                  <a:cs typeface="Calibri" panose="020F0502020204030204" pitchFamily="34" charset="0"/>
                </a:rPr>
                <a:t>476</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800" b="0" i="0" u="none" strike="noStrike" kern="1200" cap="none" spc="0" normalizeH="0" baseline="0" noProof="0">
                  <a:ln>
                    <a:noFill/>
                  </a:ln>
                  <a:solidFill>
                    <a:srgbClr val="FFFFFF"/>
                  </a:solidFill>
                  <a:effectLst/>
                  <a:uLnTx/>
                  <a:uFillTx/>
                  <a:latin typeface="Aptos" panose="020B0004020202020204" pitchFamily="34" charset="0"/>
                  <a:ea typeface="Calibri" panose="020F0502020204030204" pitchFamily="34" charset="0"/>
                  <a:cs typeface="Calibri" panose="020F0502020204030204" pitchFamily="34" charset="0"/>
                </a:rPr>
                <a:t>miljoen</a:t>
              </a:r>
            </a:p>
          </p:txBody>
        </p:sp>
      </p:grpSp>
      <p:sp>
        <p:nvSpPr>
          <p:cNvPr id="50" name="Rechthoek 49">
            <a:extLst>
              <a:ext uri="{FF2B5EF4-FFF2-40B4-BE49-F238E27FC236}">
                <a16:creationId xmlns:a16="http://schemas.microsoft.com/office/drawing/2014/main" id="{7A9B3C33-D862-7596-5F8A-4576A92C4BEC}"/>
              </a:ext>
            </a:extLst>
          </p:cNvPr>
          <p:cNvSpPr/>
          <p:nvPr/>
        </p:nvSpPr>
        <p:spPr bwMode="auto">
          <a:xfrm>
            <a:off x="3845352" y="5252147"/>
            <a:ext cx="1473060" cy="762810"/>
          </a:xfrm>
          <a:prstGeom prst="rect">
            <a:avLst/>
          </a:prstGeom>
          <a:solidFill>
            <a:srgbClr val="45A4E4"/>
          </a:solidFill>
          <a:ln>
            <a:noFill/>
            <a:headEnd type="none" w="med" len="med"/>
            <a:tailEnd type="none" w="med" len="me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2">
            <a:schemeClr val="accent6">
              <a:shade val="15000"/>
            </a:schemeClr>
          </a:lnRef>
          <a:fillRef idx="1">
            <a:schemeClr val="accent6"/>
          </a:fillRef>
          <a:effectRef idx="0">
            <a:schemeClr val="accent6"/>
          </a:effectRef>
          <a:fontRef idx="minor">
            <a:schemeClr val="lt1"/>
          </a:fontRef>
        </p:style>
        <p:txBody>
          <a:bodyPr vert="horz" wrap="square" lIns="19050" tIns="19050" rIns="19050" bIns="19050" numCol="1" rtlCol="0" anchor="ctr" anchorCtr="0" compatLnSpc="1">
            <a:prstTxWarp prst="textNoShape">
              <a:avLst/>
            </a:prstTxWarp>
          </a:bodyPr>
          <a:lstStyle/>
          <a:p>
            <a:pPr marL="128588" marR="0" lvl="0" indent="0" algn="ctr" defTabSz="309563" rtl="0" eaLnBrk="1" fontAlgn="base" latinLnBrk="0" hangingPunct="0">
              <a:lnSpc>
                <a:spcPct val="100000"/>
              </a:lnSpc>
              <a:spcBef>
                <a:spcPct val="0"/>
              </a:spcBef>
              <a:spcAft>
                <a:spcPct val="0"/>
              </a:spcAft>
              <a:buClrTx/>
              <a:buSzTx/>
              <a:buFontTx/>
              <a:buNone/>
              <a:tabLst/>
              <a:defRPr/>
            </a:pPr>
            <a:r>
              <a:rPr kumimoji="0" lang="nl-NL" sz="1100" b="0" i="0" u="none" strike="noStrike" kern="1200" cap="none" spc="0" normalizeH="0" baseline="0" noProof="0">
                <a:ln>
                  <a:noFill/>
                </a:ln>
                <a:solidFill>
                  <a:prstClr val="white"/>
                </a:solidFill>
                <a:effectLst/>
                <a:uLnTx/>
                <a:uFillTx/>
                <a:latin typeface="Aptos" panose="020B0004020202020204" pitchFamily="34" charset="0"/>
                <a:ea typeface="ＭＳ Ｐゴシック" charset="0"/>
                <a:cs typeface="Gill Sans" charset="0"/>
              </a:rPr>
              <a:t>Bibliotheek met vijf functies </a:t>
            </a:r>
            <a:r>
              <a:rPr kumimoji="0" lang="nl-NL" sz="1100" b="0" i="0" u="none" strike="noStrike" kern="1200" cap="none" spc="0" normalizeH="0" baseline="0" noProof="0">
                <a:ln>
                  <a:noFill/>
                </a:ln>
                <a:solidFill>
                  <a:prstClr val="white"/>
                </a:solidFill>
                <a:effectLst/>
                <a:uLnTx/>
                <a:uFillTx/>
                <a:latin typeface="Aptos" panose="020B0004020202020204" pitchFamily="34" charset="0"/>
                <a:ea typeface="ＭＳ Ｐゴシック" charset="0"/>
                <a:cs typeface="Gill Sans" charset="0"/>
                <a:sym typeface="Gill Sans" charset="0"/>
              </a:rPr>
              <a:t>(Art. 5)</a:t>
            </a:r>
          </a:p>
        </p:txBody>
      </p:sp>
      <p:sp>
        <p:nvSpPr>
          <p:cNvPr id="51" name="Rechthoek 50">
            <a:extLst>
              <a:ext uri="{FF2B5EF4-FFF2-40B4-BE49-F238E27FC236}">
                <a16:creationId xmlns:a16="http://schemas.microsoft.com/office/drawing/2014/main" id="{7012A984-9C66-6B71-CBD1-936AE8541676}"/>
              </a:ext>
            </a:extLst>
          </p:cNvPr>
          <p:cNvSpPr/>
          <p:nvPr/>
        </p:nvSpPr>
        <p:spPr bwMode="auto">
          <a:xfrm>
            <a:off x="6946906" y="5252147"/>
            <a:ext cx="1936801" cy="762810"/>
          </a:xfrm>
          <a:prstGeom prst="rect">
            <a:avLst/>
          </a:prstGeom>
          <a:solidFill>
            <a:srgbClr val="45A4E4"/>
          </a:solidFill>
          <a:ln>
            <a:noFill/>
            <a:headEnd type="none" w="med" len="med"/>
            <a:tailEnd type="none" w="med" len="me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2">
            <a:schemeClr val="accent6">
              <a:shade val="15000"/>
            </a:schemeClr>
          </a:lnRef>
          <a:fillRef idx="1">
            <a:schemeClr val="accent6"/>
          </a:fillRef>
          <a:effectRef idx="0">
            <a:schemeClr val="accent6"/>
          </a:effectRef>
          <a:fontRef idx="minor">
            <a:schemeClr val="lt1"/>
          </a:fontRef>
        </p:style>
        <p:txBody>
          <a:bodyPr vert="horz" wrap="square" lIns="19050" tIns="19050" rIns="19050" bIns="19050" numCol="1" rtlCol="0" anchor="ctr" anchorCtr="0" compatLnSpc="1">
            <a:prstTxWarp prst="textNoShape">
              <a:avLst/>
            </a:prstTxWarp>
          </a:bodyPr>
          <a:lstStyle/>
          <a:p>
            <a:pPr marL="128588" marR="0" lvl="0" indent="0" algn="ctr" defTabSz="309563" rtl="0" eaLnBrk="1" fontAlgn="base" latinLnBrk="0" hangingPunct="0">
              <a:lnSpc>
                <a:spcPct val="100000"/>
              </a:lnSpc>
              <a:spcBef>
                <a:spcPct val="0"/>
              </a:spcBef>
              <a:spcAft>
                <a:spcPct val="0"/>
              </a:spcAft>
              <a:buClrTx/>
              <a:buSzTx/>
              <a:buFontTx/>
              <a:buNone/>
              <a:tabLst/>
              <a:defRPr/>
            </a:pPr>
            <a:r>
              <a:rPr kumimoji="0" lang="nl-NL" sz="1800" b="0" i="0" u="none" strike="noStrike" kern="1200" cap="none" spc="0" normalizeH="0" baseline="0" noProof="0">
                <a:ln>
                  <a:noFill/>
                </a:ln>
                <a:solidFill>
                  <a:prstClr val="white"/>
                </a:solidFill>
                <a:effectLst/>
                <a:uLnTx/>
                <a:uFillTx/>
                <a:latin typeface="Aptos" panose="020B0004020202020204" pitchFamily="34" charset="0"/>
                <a:ea typeface="ＭＳ Ｐゴシック" charset="0"/>
                <a:cs typeface="Gill Sans" charset="0"/>
                <a:sym typeface="Gill Sans" charset="0"/>
              </a:rPr>
              <a:t>Openbare bibliotheek</a:t>
            </a:r>
          </a:p>
        </p:txBody>
      </p:sp>
      <p:sp>
        <p:nvSpPr>
          <p:cNvPr id="54" name="Rechthoek 53">
            <a:extLst>
              <a:ext uri="{FF2B5EF4-FFF2-40B4-BE49-F238E27FC236}">
                <a16:creationId xmlns:a16="http://schemas.microsoft.com/office/drawing/2014/main" id="{54762169-C343-E1BC-B74E-DE9059292909}"/>
              </a:ext>
            </a:extLst>
          </p:cNvPr>
          <p:cNvSpPr/>
          <p:nvPr/>
        </p:nvSpPr>
        <p:spPr bwMode="auto">
          <a:xfrm rot="16200000">
            <a:off x="3708040" y="3222432"/>
            <a:ext cx="4819909" cy="1160306"/>
          </a:xfrm>
          <a:prstGeom prst="rect">
            <a:avLst/>
          </a:prstGeom>
          <a:solidFill>
            <a:srgbClr val="FF9300"/>
          </a:solidFill>
          <a:ln w="19050">
            <a:solidFill>
              <a:schemeClr val="bg1"/>
            </a:solidFill>
            <a:prstDash val="dash"/>
            <a:headEnd type="none" w="med" len="med"/>
            <a:tailEnd type="none" w="med" len="me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2">
            <a:schemeClr val="accent5">
              <a:shade val="15000"/>
            </a:schemeClr>
          </a:lnRef>
          <a:fillRef idx="1">
            <a:schemeClr val="accent5"/>
          </a:fillRef>
          <a:effectRef idx="0">
            <a:schemeClr val="accent5"/>
          </a:effectRef>
          <a:fontRef idx="minor">
            <a:schemeClr val="lt1"/>
          </a:fontRef>
        </p:style>
        <p:txBody>
          <a:bodyPr vert="horz" wrap="square" lIns="19050" tIns="19050" rIns="19050" bIns="19050" numCol="1" rtlCol="0" anchor="ctr" anchorCtr="0" compatLnSpc="1">
            <a:prstTxWarp prst="textNoShape">
              <a:avLst/>
            </a:prstTxWarp>
          </a:bodyPr>
          <a:lstStyle/>
          <a:p>
            <a:pPr marL="128588" marR="0" lvl="0" indent="0" algn="ctr" defTabSz="309563" rtl="0" eaLnBrk="1" fontAlgn="base" latinLnBrk="0" hangingPunct="0">
              <a:lnSpc>
                <a:spcPct val="100000"/>
              </a:lnSpc>
              <a:spcBef>
                <a:spcPct val="0"/>
              </a:spcBef>
              <a:spcAft>
                <a:spcPct val="0"/>
              </a:spcAft>
              <a:buClrTx/>
              <a:buSzTx/>
              <a:buFontTx/>
              <a:buNone/>
              <a:tabLst/>
              <a:defRPr/>
            </a:pPr>
            <a:r>
              <a:rPr kumimoji="0" lang="nl-NL" sz="1500" b="0" i="0" u="none" strike="noStrike" kern="1200" cap="none" spc="0" normalizeH="0" baseline="0" noProof="0">
                <a:ln>
                  <a:noFill/>
                </a:ln>
                <a:solidFill>
                  <a:prstClr val="white"/>
                </a:solidFill>
                <a:effectLst/>
                <a:uLnTx/>
                <a:uFillTx/>
                <a:latin typeface="Aptos" panose="020B0004020202020204" pitchFamily="34" charset="0"/>
                <a:ea typeface="ＭＳ Ｐゴシック" charset="0"/>
                <a:cs typeface="Gill Sans" charset="0"/>
                <a:sym typeface="Gill Sans" charset="0"/>
              </a:rPr>
              <a:t>Netwerktaken:</a:t>
            </a:r>
          </a:p>
          <a:p>
            <a:pPr marL="128588" marR="0" lvl="0" indent="0" algn="ctr" defTabSz="309563" rtl="0" eaLnBrk="1" fontAlgn="base" latinLnBrk="0" hangingPunct="0">
              <a:lnSpc>
                <a:spcPct val="100000"/>
              </a:lnSpc>
              <a:spcBef>
                <a:spcPct val="0"/>
              </a:spcBef>
              <a:spcAft>
                <a:spcPct val="0"/>
              </a:spcAft>
              <a:buClrTx/>
              <a:buSzTx/>
              <a:buFontTx/>
              <a:buNone/>
              <a:tabLst/>
              <a:defRPr/>
            </a:pPr>
            <a:r>
              <a:rPr kumimoji="0" lang="nl-NL" sz="1500" b="0" i="0" u="none" strike="noStrike" kern="1200" cap="none" spc="0" normalizeH="0" baseline="0" noProof="0">
                <a:ln>
                  <a:noFill/>
                </a:ln>
                <a:solidFill>
                  <a:prstClr val="white"/>
                </a:solidFill>
                <a:effectLst/>
                <a:uLnTx/>
                <a:uFillTx/>
                <a:latin typeface="Aptos" panose="020B0004020202020204" pitchFamily="34" charset="0"/>
                <a:ea typeface="ＭＳ Ｐゴシック" charset="0"/>
                <a:cs typeface="Gill Sans" charset="0"/>
              </a:rPr>
              <a:t>Afstemming collecties, gezamenlijke catalogus,</a:t>
            </a:r>
          </a:p>
          <a:p>
            <a:pPr marL="128588" marR="0" lvl="0" indent="0" algn="ctr" defTabSz="309563" rtl="0" eaLnBrk="1" fontAlgn="base" latinLnBrk="0" hangingPunct="0">
              <a:lnSpc>
                <a:spcPct val="100000"/>
              </a:lnSpc>
              <a:spcBef>
                <a:spcPct val="0"/>
              </a:spcBef>
              <a:spcAft>
                <a:spcPct val="0"/>
              </a:spcAft>
              <a:buClrTx/>
              <a:buSzTx/>
              <a:buFontTx/>
              <a:buNone/>
              <a:tabLst/>
              <a:defRPr/>
            </a:pPr>
            <a:r>
              <a:rPr kumimoji="0" lang="nl-NL" sz="1500" b="0" i="0" u="none" strike="noStrike" kern="1200" cap="none" spc="0" normalizeH="0" baseline="0" noProof="0">
                <a:ln>
                  <a:noFill/>
                </a:ln>
                <a:solidFill>
                  <a:prstClr val="white"/>
                </a:solidFill>
                <a:effectLst/>
                <a:uLnTx/>
                <a:uFillTx/>
                <a:latin typeface="Aptos" panose="020B0004020202020204" pitchFamily="34" charset="0"/>
                <a:ea typeface="ＭＳ Ｐゴシック" charset="0"/>
                <a:cs typeface="Gill Sans" charset="0"/>
              </a:rPr>
              <a:t> leenverkeer afstemmen digitale infrastructuur (Art. 8) </a:t>
            </a:r>
            <a:endParaRPr kumimoji="0" lang="nl-NL" sz="1500" b="0" i="0" u="none" strike="noStrike" kern="1200" cap="none" spc="0" normalizeH="0" baseline="0" noProof="0">
              <a:ln>
                <a:noFill/>
              </a:ln>
              <a:solidFill>
                <a:prstClr val="white"/>
              </a:solidFill>
              <a:effectLst/>
              <a:uLnTx/>
              <a:uFillTx/>
              <a:latin typeface="Aptos" panose="020B0004020202020204" pitchFamily="34" charset="0"/>
              <a:ea typeface="ＭＳ Ｐゴシック" charset="0"/>
              <a:cs typeface="Gill Sans" charset="0"/>
              <a:sym typeface="Gill Sans" charset="0"/>
            </a:endParaRPr>
          </a:p>
        </p:txBody>
      </p:sp>
      <p:sp>
        <p:nvSpPr>
          <p:cNvPr id="55" name="Date Placeholder 3">
            <a:extLst>
              <a:ext uri="{FF2B5EF4-FFF2-40B4-BE49-F238E27FC236}">
                <a16:creationId xmlns:a16="http://schemas.microsoft.com/office/drawing/2014/main" id="{3E837439-819C-46C8-A2C6-3D25F617A907}"/>
              </a:ext>
            </a:extLst>
          </p:cNvPr>
          <p:cNvSpPr txBox="1">
            <a:spLocks/>
          </p:cNvSpPr>
          <p:nvPr/>
        </p:nvSpPr>
        <p:spPr>
          <a:xfrm>
            <a:off x="573088" y="6356350"/>
            <a:ext cx="3541712" cy="365125"/>
          </a:xfrm>
          <a:prstGeom prst="rect">
            <a:avLst/>
          </a:prstGeom>
        </p:spPr>
        <p:txBody>
          <a:bodyPr vert="horz" wrap="square" lIns="0" tIns="45720" rIns="0" bIns="45720" numCol="1" anchor="ctr" anchorCtr="0" compatLnSpc="1">
            <a:prstTxWarp prst="textNoShape">
              <a:avLst/>
            </a:prstTxWarp>
          </a:bodyPr>
          <a:lstStyle>
            <a:defPPr>
              <a:defRPr lang="en-US"/>
            </a:defPPr>
            <a:lvl1pPr algn="r" defTabSz="457200" rtl="0" fontAlgn="base">
              <a:spcBef>
                <a:spcPct val="0"/>
              </a:spcBef>
              <a:spcAft>
                <a:spcPct val="0"/>
              </a:spcAft>
              <a:defRPr sz="1200" kern="1200">
                <a:solidFill>
                  <a:srgbClr val="1B143C"/>
                </a:solidFill>
                <a:latin typeface="Aptos" panose="020B0004020202020204" pitchFamily="34" charset="0"/>
                <a:ea typeface="MS PGothic" charset="0"/>
                <a:cs typeface="MS PGothic" charset="0"/>
              </a:defRPr>
            </a:lvl1pPr>
            <a:lvl2pPr marL="457200" algn="l" defTabSz="457200" rtl="0" fontAlgn="base">
              <a:spcBef>
                <a:spcPct val="0"/>
              </a:spcBef>
              <a:spcAft>
                <a:spcPct val="0"/>
              </a:spcAft>
              <a:defRPr sz="2400" kern="1200">
                <a:solidFill>
                  <a:schemeClr val="tx1"/>
                </a:solidFill>
                <a:latin typeface="Calibri" charset="0"/>
                <a:ea typeface="MS PGothic" charset="0"/>
                <a:cs typeface="MS PGothic" charset="0"/>
              </a:defRPr>
            </a:lvl2pPr>
            <a:lvl3pPr marL="914400" algn="l" defTabSz="457200" rtl="0" fontAlgn="base">
              <a:spcBef>
                <a:spcPct val="0"/>
              </a:spcBef>
              <a:spcAft>
                <a:spcPct val="0"/>
              </a:spcAft>
              <a:defRPr sz="2400" kern="1200">
                <a:solidFill>
                  <a:schemeClr val="tx1"/>
                </a:solidFill>
                <a:latin typeface="Calibri" charset="0"/>
                <a:ea typeface="MS PGothic" charset="0"/>
                <a:cs typeface="MS PGothic" charset="0"/>
              </a:defRPr>
            </a:lvl3pPr>
            <a:lvl4pPr marL="1371600" algn="l" defTabSz="457200" rtl="0" fontAlgn="base">
              <a:spcBef>
                <a:spcPct val="0"/>
              </a:spcBef>
              <a:spcAft>
                <a:spcPct val="0"/>
              </a:spcAft>
              <a:defRPr sz="2400" kern="1200">
                <a:solidFill>
                  <a:schemeClr val="tx1"/>
                </a:solidFill>
                <a:latin typeface="Calibri" charset="0"/>
                <a:ea typeface="MS PGothic" charset="0"/>
                <a:cs typeface="MS PGothic" charset="0"/>
              </a:defRPr>
            </a:lvl4pPr>
            <a:lvl5pPr marL="1828800" algn="l" defTabSz="457200" rtl="0" fontAlgn="base">
              <a:spcBef>
                <a:spcPct val="0"/>
              </a:spcBef>
              <a:spcAft>
                <a:spcPct val="0"/>
              </a:spcAft>
              <a:defRPr sz="2400" kern="1200">
                <a:solidFill>
                  <a:schemeClr val="tx1"/>
                </a:solidFill>
                <a:latin typeface="Calibri" charset="0"/>
                <a:ea typeface="MS PGothic" charset="0"/>
                <a:cs typeface="MS PGothic" charset="0"/>
              </a:defRPr>
            </a:lvl5pPr>
            <a:lvl6pPr marL="2286000" algn="l" defTabSz="457200" rtl="0" eaLnBrk="1" latinLnBrk="0" hangingPunct="1">
              <a:defRPr sz="2400" kern="1200">
                <a:solidFill>
                  <a:schemeClr val="tx1"/>
                </a:solidFill>
                <a:latin typeface="Calibri" charset="0"/>
                <a:ea typeface="MS PGothic" charset="0"/>
                <a:cs typeface="MS PGothic" charset="0"/>
              </a:defRPr>
            </a:lvl6pPr>
            <a:lvl7pPr marL="2743200" algn="l" defTabSz="457200" rtl="0" eaLnBrk="1" latinLnBrk="0" hangingPunct="1">
              <a:defRPr sz="2400" kern="1200">
                <a:solidFill>
                  <a:schemeClr val="tx1"/>
                </a:solidFill>
                <a:latin typeface="Calibri" charset="0"/>
                <a:ea typeface="MS PGothic" charset="0"/>
                <a:cs typeface="MS PGothic" charset="0"/>
              </a:defRPr>
            </a:lvl7pPr>
            <a:lvl8pPr marL="3200400" algn="l" defTabSz="457200" rtl="0" eaLnBrk="1" latinLnBrk="0" hangingPunct="1">
              <a:defRPr sz="2400" kern="1200">
                <a:solidFill>
                  <a:schemeClr val="tx1"/>
                </a:solidFill>
                <a:latin typeface="Calibri" charset="0"/>
                <a:ea typeface="MS PGothic" charset="0"/>
                <a:cs typeface="MS PGothic" charset="0"/>
              </a:defRPr>
            </a:lvl8pPr>
            <a:lvl9pPr marL="3657600" algn="l" defTabSz="457200" rtl="0" eaLnBrk="1" latinLnBrk="0" hangingPunct="1">
              <a:defRPr sz="2400" kern="1200">
                <a:solidFill>
                  <a:schemeClr val="tx1"/>
                </a:solidFill>
                <a:latin typeface="Calibri" charset="0"/>
                <a:ea typeface="MS PGothic" charset="0"/>
                <a:cs typeface="MS PGothic"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Oktober 2026</a:t>
            </a:r>
            <a:endParaRPr kumimoji="0" lang="en-US" sz="1200" b="0" i="0" u="none" strike="noStrike" kern="1200" cap="none" spc="0" normalizeH="0" baseline="0" noProof="0">
              <a:ln>
                <a:noFill/>
              </a:ln>
              <a:solidFill>
                <a:srgbClr val="1B143C"/>
              </a:solidFill>
              <a:effectLst/>
              <a:uLnTx/>
              <a:uFillTx/>
              <a:latin typeface="Aptos" panose="020B0004020202020204" pitchFamily="34" charset="0"/>
              <a:ea typeface="MS PGothic" charset="0"/>
            </a:endParaRPr>
          </a:p>
        </p:txBody>
      </p:sp>
    </p:spTree>
    <p:extLst>
      <p:ext uri="{BB962C8B-B14F-4D97-AF65-F5344CB8AC3E}">
        <p14:creationId xmlns:p14="http://schemas.microsoft.com/office/powerpoint/2010/main" val="2731234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177AC870-82AB-A3C6-FC77-C69F279CC345}"/>
              </a:ext>
            </a:extLst>
          </p:cNvPr>
          <p:cNvSpPr>
            <a:spLocks noGrp="1"/>
          </p:cNvSpPr>
          <p:nvPr>
            <p:ph sz="quarter" idx="14"/>
          </p:nvPr>
        </p:nvSpPr>
        <p:spPr>
          <a:xfrm>
            <a:off x="573088" y="1300000"/>
            <a:ext cx="8008937" cy="4750000"/>
          </a:xfrm>
        </p:spPr>
        <p:txBody>
          <a:bodyPr/>
          <a:lstStyle/>
          <a:p>
            <a:pPr>
              <a:lnSpc>
                <a:spcPct val="100000"/>
              </a:lnSpc>
              <a:spcBef>
                <a:spcPts val="0"/>
              </a:spcBef>
              <a:spcAft>
                <a:spcPts val="0"/>
              </a:spcAft>
            </a:pPr>
            <a:r>
              <a:rPr lang="nl-NL" sz="1800">
                <a:latin typeface="Aptos" panose="020B0004020202020204" pitchFamily="34" charset="0"/>
              </a:rPr>
              <a:t>Sinds 2015 is er de Wet stelsel openbare bibliotheekvoorzieningen (Wsob)</a:t>
            </a:r>
          </a:p>
          <a:p>
            <a:pPr>
              <a:lnSpc>
                <a:spcPct val="100000"/>
              </a:lnSpc>
              <a:spcBef>
                <a:spcPts val="600"/>
              </a:spcBef>
              <a:spcAft>
                <a:spcPts val="0"/>
              </a:spcAft>
            </a:pPr>
            <a:r>
              <a:rPr lang="nl-NL" sz="1800">
                <a:latin typeface="Aptos" panose="020B0004020202020204" pitchFamily="34" charset="0"/>
              </a:rPr>
              <a:t>Deze wet regelt de organisatie, verantwoordelijkheden en functies van openbare bibliotheken in Nederland op landelijk, provinciaal en lokaal niveau</a:t>
            </a:r>
          </a:p>
          <a:p>
            <a:pPr>
              <a:lnSpc>
                <a:spcPct val="100000"/>
              </a:lnSpc>
              <a:spcBef>
                <a:spcPts val="600"/>
              </a:spcBef>
              <a:spcAft>
                <a:spcPts val="0"/>
              </a:spcAft>
            </a:pPr>
            <a:r>
              <a:rPr lang="nl-NL" sz="1800">
                <a:latin typeface="Aptos" panose="020B0004020202020204" pitchFamily="34" charset="0"/>
              </a:rPr>
              <a:t>Doel van de wet is de toegankelijkheid en kwaliteit van bibliotheekdiensten te waarborgen</a:t>
            </a:r>
          </a:p>
          <a:p>
            <a:pPr>
              <a:lnSpc>
                <a:spcPct val="100000"/>
              </a:lnSpc>
              <a:spcBef>
                <a:spcPts val="600"/>
              </a:spcBef>
              <a:spcAft>
                <a:spcPts val="0"/>
              </a:spcAft>
            </a:pPr>
            <a:r>
              <a:rPr lang="nl-NL" sz="1800">
                <a:latin typeface="Aptos" panose="020B0004020202020204" pitchFamily="34" charset="0"/>
              </a:rPr>
              <a:t>Gemeenten zijn verantwoordelijk voor bekostiging van de lokale bibliotheken</a:t>
            </a:r>
            <a:endParaRPr lang="nl-NL" sz="1800"/>
          </a:p>
        </p:txBody>
      </p:sp>
      <p:sp>
        <p:nvSpPr>
          <p:cNvPr id="3" name="Titel 2">
            <a:extLst>
              <a:ext uri="{FF2B5EF4-FFF2-40B4-BE49-F238E27FC236}">
                <a16:creationId xmlns:a16="http://schemas.microsoft.com/office/drawing/2014/main" id="{A923F0FB-56CE-72DB-3B3D-9760D5DC7704}"/>
              </a:ext>
            </a:extLst>
          </p:cNvPr>
          <p:cNvSpPr>
            <a:spLocks noGrp="1"/>
          </p:cNvSpPr>
          <p:nvPr>
            <p:ph type="title"/>
          </p:nvPr>
        </p:nvSpPr>
        <p:spPr>
          <a:xfrm>
            <a:off x="573088" y="400000"/>
            <a:ext cx="8366000" cy="520000"/>
          </a:xfrm>
        </p:spPr>
        <p:txBody>
          <a:bodyPr lIns="0" tIns="45720" rIns="0" bIns="45720" anchor="ctr"/>
          <a:lstStyle/>
          <a:p>
            <a:r>
              <a:rPr lang="nl-NL" sz="2800">
                <a:latin typeface="Aptos" panose="020B0004020202020204" pitchFamily="34" charset="0"/>
              </a:rPr>
              <a:t>7. Achtergrond: huidige Wsob</a:t>
            </a:r>
          </a:p>
        </p:txBody>
      </p:sp>
      <p:sp>
        <p:nvSpPr>
          <p:cNvPr id="5" name="Date Placeholder 3">
            <a:extLst>
              <a:ext uri="{FF2B5EF4-FFF2-40B4-BE49-F238E27FC236}">
                <a16:creationId xmlns:a16="http://schemas.microsoft.com/office/drawing/2014/main" id="{D40FF5EB-B858-7279-1F32-F0F417375953}"/>
              </a:ext>
            </a:extLst>
          </p:cNvPr>
          <p:cNvSpPr>
            <a:spLocks noGrp="1"/>
          </p:cNvSpPr>
          <p:nvPr>
            <p:ph type="dt" sz="half" idx="16"/>
          </p:nvPr>
        </p:nvSpPr>
        <p:spPr>
          <a:xfrm>
            <a:off x="573088" y="6356350"/>
            <a:ext cx="3541712" cy="365125"/>
          </a:xfrm>
        </p:spPr>
        <p:txBody>
          <a:bodyPr lIns="0" rIns="0"/>
          <a:lstStyle>
            <a:lvl1pPr>
              <a:defRPr>
                <a:solidFill>
                  <a:srgbClr val="1B143C"/>
                </a:solidFill>
                <a:latin typeface="Aptos" panose="020B0004020202020204" pitchFamily="34" charset="0"/>
              </a:defRPr>
            </a:lvl1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Oktober 2026</a:t>
            </a:r>
            <a:endParaRPr kumimoji="0" lang="en-US" sz="1200" b="0" i="0" u="none" strike="noStrike" kern="1200" cap="none" spc="0" normalizeH="0" baseline="0" noProof="0">
              <a:ln>
                <a:noFill/>
              </a:ln>
              <a:solidFill>
                <a:srgbClr val="1B143C"/>
              </a:solidFill>
              <a:effectLst/>
              <a:uLnTx/>
              <a:uFillTx/>
              <a:latin typeface="Aptos" panose="020B0004020202020204" pitchFamily="34" charset="0"/>
              <a:ea typeface="MS PGothic" charset="0"/>
            </a:endParaRPr>
          </a:p>
        </p:txBody>
      </p:sp>
    </p:spTree>
    <p:extLst>
      <p:ext uri="{BB962C8B-B14F-4D97-AF65-F5344CB8AC3E}">
        <p14:creationId xmlns:p14="http://schemas.microsoft.com/office/powerpoint/2010/main" val="2104598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E1C733-C93B-8ACF-D9FE-A168453C5C13}"/>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55860709-CAC5-3D98-967A-7C43B3C1FE2F}"/>
              </a:ext>
            </a:extLst>
          </p:cNvPr>
          <p:cNvSpPr>
            <a:spLocks noGrp="1"/>
          </p:cNvSpPr>
          <p:nvPr>
            <p:ph type="title"/>
          </p:nvPr>
        </p:nvSpPr>
        <p:spPr>
          <a:xfrm>
            <a:off x="573088" y="400000"/>
            <a:ext cx="8366000" cy="520000"/>
          </a:xfrm>
        </p:spPr>
        <p:txBody>
          <a:bodyPr lIns="0" tIns="45720" rIns="0" bIns="45720" anchor="ctr"/>
          <a:lstStyle/>
          <a:p>
            <a:r>
              <a:rPr lang="nl-NL" sz="2800">
                <a:latin typeface="Aptos" panose="020B0004020202020204" pitchFamily="34" charset="0"/>
              </a:rPr>
              <a:t>7. Achtergrond: prestaties in Gelderland</a:t>
            </a:r>
            <a:endParaRPr lang="nl-NL" sz="2800" i="1">
              <a:latin typeface="Aptos" panose="020B0004020202020204" pitchFamily="34" charset="0"/>
            </a:endParaRPr>
          </a:p>
        </p:txBody>
      </p:sp>
      <p:sp>
        <p:nvSpPr>
          <p:cNvPr id="4" name="Tijdelijke aanduiding voor tekst 3">
            <a:extLst>
              <a:ext uri="{FF2B5EF4-FFF2-40B4-BE49-F238E27FC236}">
                <a16:creationId xmlns:a16="http://schemas.microsoft.com/office/drawing/2014/main" id="{4C2BE29D-E05C-B466-DEE7-CA4EE76EEAE1}"/>
              </a:ext>
            </a:extLst>
          </p:cNvPr>
          <p:cNvSpPr>
            <a:spLocks noGrp="1"/>
          </p:cNvSpPr>
          <p:nvPr>
            <p:ph type="body" sz="quarter" idx="14"/>
          </p:nvPr>
        </p:nvSpPr>
        <p:spPr>
          <a:xfrm>
            <a:off x="573088" y="1300000"/>
            <a:ext cx="8008937" cy="524933"/>
          </a:xfrm>
        </p:spPr>
        <p:txBody>
          <a:bodyPr/>
          <a:lstStyle/>
          <a:p>
            <a:r>
              <a:rPr lang="nl-NL" sz="1800">
                <a:latin typeface="Aptos" panose="020B0004020202020204" pitchFamily="34" charset="0"/>
              </a:rPr>
              <a:t>Bovengemiddelde prestaties tegen </a:t>
            </a:r>
            <a:r>
              <a:rPr lang="nl-NL" sz="1800" err="1">
                <a:latin typeface="Aptos" panose="020B0004020202020204" pitchFamily="34" charset="0"/>
              </a:rPr>
              <a:t>benedengemiddelde</a:t>
            </a:r>
            <a:r>
              <a:rPr lang="nl-NL" sz="1800">
                <a:latin typeface="Aptos" panose="020B0004020202020204" pitchFamily="34" charset="0"/>
              </a:rPr>
              <a:t> financiering</a:t>
            </a:r>
            <a:endParaRPr lang="nl-NL" sz="1800"/>
          </a:p>
        </p:txBody>
      </p:sp>
      <p:sp>
        <p:nvSpPr>
          <p:cNvPr id="5" name="Tekstvak 4">
            <a:extLst>
              <a:ext uri="{FF2B5EF4-FFF2-40B4-BE49-F238E27FC236}">
                <a16:creationId xmlns:a16="http://schemas.microsoft.com/office/drawing/2014/main" id="{FE9CB3CC-8ED2-6F5C-4A20-F0A9FD3CD0CB}"/>
              </a:ext>
            </a:extLst>
          </p:cNvPr>
          <p:cNvSpPr txBox="1"/>
          <p:nvPr/>
        </p:nvSpPr>
        <p:spPr>
          <a:xfrm>
            <a:off x="573088" y="4600000"/>
            <a:ext cx="8008937" cy="1300000"/>
          </a:xfrm>
          <a:prstGeom prst="rect">
            <a:avLst/>
          </a:prstGeom>
          <a:noFill/>
        </p:spPr>
        <p:txBody>
          <a:bodyPr wrap="square" lIns="0" rIns="0" rtlCol="0">
            <a:spAutoFit/>
          </a:bodyPr>
          <a:lstStyle/>
          <a:p>
            <a:pPr marL="252000" marR="0" lvl="0" indent="-252000" algn="l" defTabSz="4572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nl-NL" sz="1800" b="0" i="0" u="none" strike="noStrike" kern="1200" cap="none" spc="0" normalizeH="0" baseline="0" noProof="0">
                <a:ln>
                  <a:noFill/>
                </a:ln>
                <a:solidFill>
                  <a:srgbClr val="1B143C"/>
                </a:solidFill>
                <a:effectLst/>
                <a:uLnTx/>
                <a:uFillTx/>
                <a:latin typeface="Aptos" panose="020B0004020202020204" pitchFamily="34" charset="0"/>
                <a:ea typeface="MS PGothic" charset="0"/>
              </a:rPr>
              <a:t>Prestaties in 2025 boven het landelijk gemiddelde</a:t>
            </a:r>
          </a:p>
          <a:p>
            <a:pPr marL="252000" marR="0" lvl="0" indent="-252000" algn="l" defTabSz="4572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nl-NL" sz="1800" b="0" i="0" u="none" strike="noStrike" kern="1200" cap="none" spc="0" normalizeH="0" baseline="0" noProof="0">
                <a:ln>
                  <a:noFill/>
                </a:ln>
                <a:solidFill>
                  <a:srgbClr val="1B143C"/>
                </a:solidFill>
                <a:effectLst/>
                <a:uLnTx/>
                <a:uFillTx/>
                <a:latin typeface="Aptos" panose="020B0004020202020204" pitchFamily="34" charset="0"/>
                <a:ea typeface="MS PGothic" charset="0"/>
              </a:rPr>
              <a:t>De subsidie exclusief huisvesting ligt in Gelderland € 2,32 per inwoner lager dan landelijk</a:t>
            </a:r>
          </a:p>
          <a:p>
            <a:pPr marL="252000" marR="0" lvl="0" indent="-252000" algn="l" defTabSz="4572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nl-NL" sz="1800" b="0" i="0" u="none" strike="noStrike" kern="1200" cap="none" spc="0" normalizeH="0" baseline="0" noProof="0">
              <a:ln>
                <a:noFill/>
              </a:ln>
              <a:solidFill>
                <a:srgbClr val="1B143C"/>
              </a:solidFill>
              <a:effectLst/>
              <a:uLnTx/>
              <a:uFillTx/>
              <a:latin typeface="Aptos" panose="020B0004020202020204" pitchFamily="34" charset="0"/>
              <a:ea typeface="MS PGothic" charset="0"/>
            </a:endParaRP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Bron: KB, Dashboard Bibliotheekstatistiek 2025 (voorlopig) voor activiteiten en subsidie (exploitatiesubsidie min huisvesting). Overig, minimum en maximum: eigen berekening. Bibliotheek op school: 2024-2025.</a:t>
            </a:r>
          </a:p>
        </p:txBody>
      </p:sp>
      <p:graphicFrame>
        <p:nvGraphicFramePr>
          <p:cNvPr id="22" name="Tabel 21">
            <a:extLst>
              <a:ext uri="{FF2B5EF4-FFF2-40B4-BE49-F238E27FC236}">
                <a16:creationId xmlns:a16="http://schemas.microsoft.com/office/drawing/2014/main" id="{469B8BEE-A071-84E7-24EA-470CF0405314}"/>
              </a:ext>
            </a:extLst>
          </p:cNvPr>
          <p:cNvGraphicFramePr>
            <a:graphicFrameLocks noGrp="1"/>
          </p:cNvGraphicFramePr>
          <p:nvPr/>
        </p:nvGraphicFramePr>
        <p:xfrm>
          <a:off x="573088" y="1900000"/>
          <a:ext cx="8372912" cy="2329180"/>
        </p:xfrm>
        <a:graphic>
          <a:graphicData uri="http://schemas.openxmlformats.org/drawingml/2006/table">
            <a:tbl>
              <a:tblPr firstRow="1" bandRow="1">
                <a:tableStyleId>{5C22544A-7EE6-4342-B048-85BDC9FD1C3A}</a:tableStyleId>
              </a:tblPr>
              <a:tblGrid>
                <a:gridCol w="2268000">
                  <a:extLst>
                    <a:ext uri="{9D8B030D-6E8A-4147-A177-3AD203B41FA5}">
                      <a16:colId xmlns:a16="http://schemas.microsoft.com/office/drawing/2014/main" val="2440580192"/>
                    </a:ext>
                  </a:extLst>
                </a:gridCol>
                <a:gridCol w="1017485">
                  <a:extLst>
                    <a:ext uri="{9D8B030D-6E8A-4147-A177-3AD203B41FA5}">
                      <a16:colId xmlns:a16="http://schemas.microsoft.com/office/drawing/2014/main" val="2728832990"/>
                    </a:ext>
                  </a:extLst>
                </a:gridCol>
                <a:gridCol w="915333">
                  <a:extLst>
                    <a:ext uri="{9D8B030D-6E8A-4147-A177-3AD203B41FA5}">
                      <a16:colId xmlns:a16="http://schemas.microsoft.com/office/drawing/2014/main" val="2243984116"/>
                    </a:ext>
                  </a:extLst>
                </a:gridCol>
                <a:gridCol w="1025561">
                  <a:extLst>
                    <a:ext uri="{9D8B030D-6E8A-4147-A177-3AD203B41FA5}">
                      <a16:colId xmlns:a16="http://schemas.microsoft.com/office/drawing/2014/main" val="1666754819"/>
                    </a:ext>
                  </a:extLst>
                </a:gridCol>
                <a:gridCol w="964027">
                  <a:extLst>
                    <a:ext uri="{9D8B030D-6E8A-4147-A177-3AD203B41FA5}">
                      <a16:colId xmlns:a16="http://schemas.microsoft.com/office/drawing/2014/main" val="889219333"/>
                    </a:ext>
                  </a:extLst>
                </a:gridCol>
                <a:gridCol w="1165021">
                  <a:extLst>
                    <a:ext uri="{9D8B030D-6E8A-4147-A177-3AD203B41FA5}">
                      <a16:colId xmlns:a16="http://schemas.microsoft.com/office/drawing/2014/main" val="4097505204"/>
                    </a:ext>
                  </a:extLst>
                </a:gridCol>
                <a:gridCol w="1017485">
                  <a:extLst>
                    <a:ext uri="{9D8B030D-6E8A-4147-A177-3AD203B41FA5}">
                      <a16:colId xmlns:a16="http://schemas.microsoft.com/office/drawing/2014/main" val="920788750"/>
                    </a:ext>
                  </a:extLst>
                </a:gridCol>
              </a:tblGrid>
              <a:tr h="370840">
                <a:tc>
                  <a:txBody>
                    <a:bodyPr/>
                    <a:lstStyle/>
                    <a:p>
                      <a:pPr marL="0" algn="l" defTabSz="457200" rtl="0" eaLnBrk="1" latinLnBrk="0" hangingPunct="1"/>
                      <a:endParaRPr lang="nl-NL" sz="1600" b="1" kern="1200">
                        <a:solidFill>
                          <a:schemeClr val="lt1"/>
                        </a:solidFill>
                        <a:latin typeface="Aptos" panose="020B0004020202020204" pitchFamily="34" charset="0"/>
                        <a:ea typeface="+mn-ea"/>
                        <a:cs typeface="+mn-cs"/>
                      </a:endParaRPr>
                    </a:p>
                  </a:txBody>
                  <a:tcPr>
                    <a:solidFill>
                      <a:srgbClr val="45A4E4"/>
                    </a:solidFill>
                  </a:tcPr>
                </a:tc>
                <a:tc>
                  <a:txBody>
                    <a:bodyPr/>
                    <a:lstStyle/>
                    <a:p>
                      <a:pPr algn="ctr" fontAlgn="b">
                        <a:buNone/>
                      </a:pPr>
                      <a:r>
                        <a:rPr lang="nl-NL" sz="1100" b="0" i="0" u="none" strike="noStrike">
                          <a:solidFill>
                            <a:schemeClr val="bg1"/>
                          </a:solidFill>
                          <a:effectLst/>
                          <a:latin typeface="Aptos" panose="020B0004020202020204" pitchFamily="34" charset="0"/>
                        </a:rPr>
                        <a:t>Bezoeken per inwoner</a:t>
                      </a:r>
                    </a:p>
                  </a:txBody>
                  <a:tcPr marL="7620" marR="7620" marT="7620" marB="0" anchor="ctr">
                    <a:solidFill>
                      <a:srgbClr val="45A4E4"/>
                    </a:solidFill>
                  </a:tcPr>
                </a:tc>
                <a:tc>
                  <a:txBody>
                    <a:bodyPr/>
                    <a:lstStyle/>
                    <a:p>
                      <a:pPr algn="ctr" fontAlgn="b">
                        <a:buNone/>
                      </a:pPr>
                      <a:r>
                        <a:rPr lang="nl-NL" sz="1100" b="0" i="0" u="none" strike="noStrike">
                          <a:solidFill>
                            <a:schemeClr val="bg1"/>
                          </a:solidFill>
                          <a:effectLst/>
                          <a:latin typeface="Aptos" panose="020B0004020202020204" pitchFamily="34" charset="0"/>
                        </a:rPr>
                        <a:t>Percentage lid</a:t>
                      </a:r>
                    </a:p>
                  </a:txBody>
                  <a:tcPr marL="7620" marR="7620" marT="7620" marB="0" anchor="ctr">
                    <a:solidFill>
                      <a:srgbClr val="45A4E4"/>
                    </a:solidFill>
                  </a:tcPr>
                </a:tc>
                <a:tc>
                  <a:txBody>
                    <a:bodyPr/>
                    <a:lstStyle/>
                    <a:p>
                      <a:pPr algn="ctr" fontAlgn="b">
                        <a:buNone/>
                      </a:pPr>
                      <a:r>
                        <a:rPr lang="nl-NL" sz="1100" b="0" i="0" u="none" strike="noStrike">
                          <a:solidFill>
                            <a:schemeClr val="bg1"/>
                          </a:solidFill>
                          <a:effectLst/>
                          <a:latin typeface="Aptos" panose="020B0004020202020204" pitchFamily="34" charset="0"/>
                        </a:rPr>
                        <a:t>Uitleningen </a:t>
                      </a:r>
                    </a:p>
                    <a:p>
                      <a:pPr algn="ctr" fontAlgn="b">
                        <a:buNone/>
                      </a:pPr>
                      <a:r>
                        <a:rPr lang="nl-NL" sz="1100" b="0" i="0" u="none" strike="noStrike">
                          <a:solidFill>
                            <a:schemeClr val="bg1"/>
                          </a:solidFill>
                          <a:effectLst/>
                          <a:latin typeface="Aptos" panose="020B0004020202020204" pitchFamily="34" charset="0"/>
                        </a:rPr>
                        <a:t>per lid</a:t>
                      </a:r>
                    </a:p>
                  </a:txBody>
                  <a:tcPr marL="7620" marR="7620" marT="7620" marB="0" anchor="ctr">
                    <a:solidFill>
                      <a:srgbClr val="45A4E4"/>
                    </a:solidFill>
                  </a:tcPr>
                </a:tc>
                <a:tc>
                  <a:txBody>
                    <a:bodyPr/>
                    <a:lstStyle/>
                    <a:p>
                      <a:pPr algn="ctr" fontAlgn="b">
                        <a:buNone/>
                      </a:pPr>
                      <a:r>
                        <a:rPr lang="nl-NL" sz="1100" b="0" i="0" u="none" strike="noStrike">
                          <a:solidFill>
                            <a:schemeClr val="bg1"/>
                          </a:solidFill>
                          <a:effectLst/>
                          <a:latin typeface="Aptos" panose="020B0004020202020204" pitchFamily="34" charset="0"/>
                        </a:rPr>
                        <a:t>Activiteiten per 1.000 inwoners</a:t>
                      </a:r>
                    </a:p>
                  </a:txBody>
                  <a:tcPr marL="7620" marR="7620" marT="7620" marB="0" anchor="ctr">
                    <a:solidFill>
                      <a:srgbClr val="45A4E4"/>
                    </a:solidFill>
                  </a:tcPr>
                </a:tc>
                <a:tc>
                  <a:txBody>
                    <a:bodyPr/>
                    <a:lstStyle/>
                    <a:p>
                      <a:pPr algn="ctr" fontAlgn="b">
                        <a:buNone/>
                      </a:pPr>
                      <a:r>
                        <a:rPr lang="nl-NL" sz="1100" b="0" i="0" u="none" strike="noStrike">
                          <a:solidFill>
                            <a:schemeClr val="bg1"/>
                          </a:solidFill>
                          <a:effectLst/>
                          <a:latin typeface="Aptos" panose="020B0004020202020204" pitchFamily="34" charset="0"/>
                        </a:rPr>
                        <a:t>Percentage scholen met Bibliotheek op school (2024-2025)</a:t>
                      </a:r>
                    </a:p>
                  </a:txBody>
                  <a:tcPr marL="7620" marR="7620" marT="7620" marB="0" anchor="ctr">
                    <a:solidFill>
                      <a:srgbClr val="45A4E4"/>
                    </a:solidFill>
                  </a:tcPr>
                </a:tc>
                <a:tc>
                  <a:txBody>
                    <a:bodyPr/>
                    <a:lstStyle/>
                    <a:p>
                      <a:pPr algn="ctr" fontAlgn="b">
                        <a:buNone/>
                      </a:pPr>
                      <a:r>
                        <a:rPr lang="nl-NL" sz="1100" b="0" i="0" u="none" strike="noStrike">
                          <a:solidFill>
                            <a:schemeClr val="bg1"/>
                          </a:solidFill>
                          <a:effectLst/>
                          <a:latin typeface="Aptos" panose="020B0004020202020204" pitchFamily="34" charset="0"/>
                        </a:rPr>
                        <a:t>Subsidie per inwoner exclusief huisvesting</a:t>
                      </a:r>
                    </a:p>
                  </a:txBody>
                  <a:tcPr marL="7620" marR="7620" marT="7620" marB="0" anchor="ctr">
                    <a:solidFill>
                      <a:srgbClr val="45A4E4"/>
                    </a:solidFill>
                  </a:tcPr>
                </a:tc>
                <a:extLst>
                  <a:ext uri="{0D108BD9-81ED-4DB2-BD59-A6C34878D82A}">
                    <a16:rowId xmlns:a16="http://schemas.microsoft.com/office/drawing/2014/main" val="2220040423"/>
                  </a:ext>
                </a:extLst>
              </a:tr>
              <a:tr h="370840">
                <a:tc>
                  <a:txBody>
                    <a:bodyPr/>
                    <a:lstStyle/>
                    <a:p>
                      <a:r>
                        <a:rPr lang="nl-NL" sz="1100">
                          <a:latin typeface="Aptos" panose="020B0004020202020204" pitchFamily="34" charset="0"/>
                        </a:rPr>
                        <a:t>Gelderland minimum</a:t>
                      </a:r>
                    </a:p>
                  </a:txBody>
                  <a:tcPr/>
                </a:tc>
                <a:tc>
                  <a:txBody>
                    <a:bodyPr/>
                    <a:lstStyle/>
                    <a:p>
                      <a:pPr algn="ctr" fontAlgn="b">
                        <a:buNone/>
                      </a:pPr>
                      <a:r>
                        <a:rPr lang="nl-NL" sz="1100" b="0" i="0" u="none" strike="noStrike">
                          <a:solidFill>
                            <a:srgbClr val="000000"/>
                          </a:solidFill>
                          <a:effectLst/>
                          <a:latin typeface="Aptos" panose="020B0004020202020204" pitchFamily="34" charset="0"/>
                        </a:rPr>
                        <a:t>1,5</a:t>
                      </a:r>
                    </a:p>
                  </a:txBody>
                  <a:tcPr marL="7620" marR="7620" marT="7620" marB="0" anchor="ctr"/>
                </a:tc>
                <a:tc>
                  <a:txBody>
                    <a:bodyPr/>
                    <a:lstStyle/>
                    <a:p>
                      <a:pPr algn="ctr" fontAlgn="b">
                        <a:buNone/>
                      </a:pPr>
                      <a:r>
                        <a:rPr lang="nl-NL" sz="1100" b="0" i="0" u="none" strike="noStrike">
                          <a:solidFill>
                            <a:srgbClr val="000000"/>
                          </a:solidFill>
                          <a:effectLst/>
                          <a:latin typeface="Aptos" panose="020B0004020202020204" pitchFamily="34" charset="0"/>
                        </a:rPr>
                        <a:t>16,6%</a:t>
                      </a:r>
                    </a:p>
                  </a:txBody>
                  <a:tcPr marL="7620" marR="7620" marT="7620" marB="0" anchor="ctr"/>
                </a:tc>
                <a:tc>
                  <a:txBody>
                    <a:bodyPr/>
                    <a:lstStyle/>
                    <a:p>
                      <a:pPr algn="ctr" fontAlgn="b">
                        <a:buNone/>
                      </a:pPr>
                      <a:r>
                        <a:rPr lang="nl-NL" sz="1100" b="0" i="0" u="none" strike="noStrike">
                          <a:solidFill>
                            <a:srgbClr val="000000"/>
                          </a:solidFill>
                          <a:effectLst/>
                          <a:latin typeface="Aptos" panose="020B0004020202020204" pitchFamily="34" charset="0"/>
                        </a:rPr>
                        <a:t>11,0</a:t>
                      </a:r>
                    </a:p>
                  </a:txBody>
                  <a:tcPr marL="7620" marR="7620" marT="7620" marB="0" anchor="ctr"/>
                </a:tc>
                <a:tc>
                  <a:txBody>
                    <a:bodyPr/>
                    <a:lstStyle/>
                    <a:p>
                      <a:pPr algn="ctr" fontAlgn="b">
                        <a:buNone/>
                      </a:pPr>
                      <a:r>
                        <a:rPr lang="nl-NL" sz="1000" b="0" i="0" u="none" strike="noStrike">
                          <a:solidFill>
                            <a:srgbClr val="000000"/>
                          </a:solidFill>
                          <a:effectLst/>
                          <a:latin typeface="Aptos" panose="020B0004020202020204" pitchFamily="34" charset="0"/>
                        </a:rPr>
                        <a:t>niet bekend</a:t>
                      </a:r>
                    </a:p>
                  </a:txBody>
                  <a:tcPr marL="7620" marR="7620" marT="7620" marB="0" anchor="ctr"/>
                </a:tc>
                <a:tc>
                  <a:txBody>
                    <a:bodyPr/>
                    <a:lstStyle/>
                    <a:p>
                      <a:pPr algn="ctr" fontAlgn="b">
                        <a:buNone/>
                      </a:pPr>
                      <a:r>
                        <a:rPr lang="nl-NL" sz="1100" b="0" i="0" u="none" strike="noStrike">
                          <a:solidFill>
                            <a:srgbClr val="000000"/>
                          </a:solidFill>
                          <a:effectLst/>
                          <a:latin typeface="Aptos" panose="020B0004020202020204" pitchFamily="34" charset="0"/>
                        </a:rPr>
                        <a:t>0%</a:t>
                      </a:r>
                    </a:p>
                  </a:txBody>
                  <a:tcPr marL="7620" marR="7620" marT="7620" marB="0" anchor="ctr"/>
                </a:tc>
                <a:tc>
                  <a:txBody>
                    <a:bodyPr/>
                    <a:lstStyle/>
                    <a:p>
                      <a:pPr algn="ctr" fontAlgn="b">
                        <a:buNone/>
                      </a:pPr>
                      <a:r>
                        <a:rPr lang="nl-NL" sz="1100" b="1" i="0" u="none" strike="noStrike">
                          <a:solidFill>
                            <a:srgbClr val="000000"/>
                          </a:solidFill>
                          <a:effectLst/>
                          <a:latin typeface="Aptos" panose="020B0004020202020204" pitchFamily="34" charset="0"/>
                          <a:ea typeface="Calibri" panose="020F0502020204030204" pitchFamily="34" charset="0"/>
                          <a:cs typeface="Calibri" panose="020F0502020204030204" pitchFamily="34" charset="0"/>
                        </a:rPr>
                        <a:t>€ 12,16</a:t>
                      </a:r>
                    </a:p>
                  </a:txBody>
                  <a:tcPr marL="7620" marR="7620" marT="7620" marB="0" anchor="ctr"/>
                </a:tc>
                <a:extLst>
                  <a:ext uri="{0D108BD9-81ED-4DB2-BD59-A6C34878D82A}">
                    <a16:rowId xmlns:a16="http://schemas.microsoft.com/office/drawing/2014/main" val="350278832"/>
                  </a:ext>
                </a:extLst>
              </a:tr>
              <a:tr h="370840">
                <a:tc>
                  <a:txBody>
                    <a:bodyPr/>
                    <a:lstStyle/>
                    <a:p>
                      <a:pPr marL="0" algn="l" defTabSz="457200" rtl="0" eaLnBrk="1" latinLnBrk="0" hangingPunct="1"/>
                      <a:r>
                        <a:rPr lang="nl-NL" sz="1600" b="1" kern="1200">
                          <a:solidFill>
                            <a:schemeClr val="dk1"/>
                          </a:solidFill>
                          <a:latin typeface="Aptos" panose="020B0004020202020204" pitchFamily="34" charset="0"/>
                          <a:ea typeface="+mn-ea"/>
                          <a:cs typeface="+mn-cs"/>
                        </a:rPr>
                        <a:t>Gelderland gemiddeld</a:t>
                      </a:r>
                    </a:p>
                  </a:txBody>
                  <a:tcPr/>
                </a:tc>
                <a:tc>
                  <a:txBody>
                    <a:bodyPr/>
                    <a:lstStyle/>
                    <a:p>
                      <a:pPr algn="ctr" fontAlgn="b">
                        <a:buNone/>
                      </a:pPr>
                      <a:r>
                        <a:rPr lang="nl-NL" sz="1600" b="1" i="0" u="none" strike="noStrike">
                          <a:solidFill>
                            <a:srgbClr val="000000"/>
                          </a:solidFill>
                          <a:effectLst/>
                          <a:latin typeface="Aptos" panose="020B0004020202020204" pitchFamily="34" charset="0"/>
                          <a:ea typeface="Calibri" panose="020F0502020204030204" pitchFamily="34" charset="0"/>
                          <a:cs typeface="Calibri" panose="020F0502020204030204" pitchFamily="34" charset="0"/>
                        </a:rPr>
                        <a:t>3,4</a:t>
                      </a:r>
                    </a:p>
                  </a:txBody>
                  <a:tcPr marL="0" marR="0" marT="0" marB="0" anchor="ctr"/>
                </a:tc>
                <a:tc>
                  <a:txBody>
                    <a:bodyPr/>
                    <a:lstStyle/>
                    <a:p>
                      <a:pPr algn="ctr" fontAlgn="b">
                        <a:buNone/>
                      </a:pPr>
                      <a:r>
                        <a:rPr lang="nl-NL" sz="1600" b="1" i="0" u="none" strike="noStrike">
                          <a:solidFill>
                            <a:srgbClr val="000000"/>
                          </a:solidFill>
                          <a:effectLst/>
                          <a:latin typeface="Aptos" panose="020B0004020202020204" pitchFamily="34" charset="0"/>
                          <a:ea typeface="Calibri" panose="020F0502020204030204" pitchFamily="34" charset="0"/>
                          <a:cs typeface="Calibri" panose="020F0502020204030204" pitchFamily="34" charset="0"/>
                        </a:rPr>
                        <a:t>22,0%</a:t>
                      </a:r>
                    </a:p>
                  </a:txBody>
                  <a:tcPr marL="0" marR="0" marT="0" marB="0" anchor="ctr"/>
                </a:tc>
                <a:tc>
                  <a:txBody>
                    <a:bodyPr/>
                    <a:lstStyle/>
                    <a:p>
                      <a:pPr algn="ctr" fontAlgn="b">
                        <a:buNone/>
                      </a:pPr>
                      <a:r>
                        <a:rPr lang="nl-NL" sz="1600" b="1" i="0" u="none" strike="noStrike">
                          <a:solidFill>
                            <a:srgbClr val="000000"/>
                          </a:solidFill>
                          <a:effectLst/>
                          <a:latin typeface="Aptos" panose="020B0004020202020204" pitchFamily="34" charset="0"/>
                          <a:ea typeface="Calibri" panose="020F0502020204030204" pitchFamily="34" charset="0"/>
                          <a:cs typeface="Calibri" panose="020F0502020204030204" pitchFamily="34" charset="0"/>
                        </a:rPr>
                        <a:t>16,6</a:t>
                      </a:r>
                    </a:p>
                  </a:txBody>
                  <a:tcPr marL="0" marR="0" marT="0" marB="0" anchor="ctr"/>
                </a:tc>
                <a:tc>
                  <a:txBody>
                    <a:bodyPr/>
                    <a:lstStyle/>
                    <a:p>
                      <a:pPr algn="ctr" fontAlgn="b">
                        <a:buNone/>
                      </a:pPr>
                      <a:r>
                        <a:rPr lang="nl-NL" sz="1600" b="1" i="0" u="none" strike="noStrike">
                          <a:solidFill>
                            <a:srgbClr val="000000"/>
                          </a:solidFill>
                          <a:effectLst/>
                          <a:latin typeface="Aptos" panose="020B0004020202020204" pitchFamily="34" charset="0"/>
                          <a:ea typeface="Calibri" panose="020F0502020204030204" pitchFamily="34" charset="0"/>
                          <a:cs typeface="Calibri" panose="020F0502020204030204" pitchFamily="34" charset="0"/>
                        </a:rPr>
                        <a:t>26,7</a:t>
                      </a:r>
                    </a:p>
                  </a:txBody>
                  <a:tcPr marL="0" marR="0" marT="0" marB="0" anchor="ctr"/>
                </a:tc>
                <a:tc>
                  <a:txBody>
                    <a:bodyPr/>
                    <a:lstStyle/>
                    <a:p>
                      <a:pPr algn="ctr" fontAlgn="b">
                        <a:buNone/>
                      </a:pPr>
                      <a:r>
                        <a:rPr lang="nl-NL" sz="1600" b="1" i="0" u="none" strike="noStrike">
                          <a:solidFill>
                            <a:srgbClr val="000000"/>
                          </a:solidFill>
                          <a:effectLst/>
                          <a:latin typeface="Aptos" panose="020B0004020202020204" pitchFamily="34" charset="0"/>
                          <a:ea typeface="Calibri" panose="020F0502020204030204" pitchFamily="34" charset="0"/>
                          <a:cs typeface="Calibri" panose="020F0502020204030204" pitchFamily="34" charset="0"/>
                        </a:rPr>
                        <a:t>57,5%</a:t>
                      </a:r>
                    </a:p>
                  </a:txBody>
                  <a:tcPr marL="0" marR="0" marT="0" marB="0" anchor="ctr"/>
                </a:tc>
                <a:tc>
                  <a:txBody>
                    <a:bodyPr/>
                    <a:lstStyle/>
                    <a:p>
                      <a:pPr algn="ctr" fontAlgn="b">
                        <a:buNone/>
                      </a:pPr>
                      <a:r>
                        <a:rPr lang="nl-NL" sz="1600" b="1" i="0" u="none" strike="noStrike">
                          <a:solidFill>
                            <a:srgbClr val="000000"/>
                          </a:solidFill>
                          <a:effectLst/>
                          <a:latin typeface="Aptos" panose="020B0004020202020204" pitchFamily="34" charset="0"/>
                          <a:ea typeface="Calibri" panose="020F0502020204030204" pitchFamily="34" charset="0"/>
                          <a:cs typeface="Calibri" panose="020F0502020204030204" pitchFamily="34" charset="0"/>
                        </a:rPr>
                        <a:t> € 17,90 </a:t>
                      </a:r>
                    </a:p>
                  </a:txBody>
                  <a:tcPr marL="0" marR="0" marT="0" marB="0" anchor="ctr"/>
                </a:tc>
                <a:extLst>
                  <a:ext uri="{0D108BD9-81ED-4DB2-BD59-A6C34878D82A}">
                    <a16:rowId xmlns:a16="http://schemas.microsoft.com/office/drawing/2014/main" val="1673693710"/>
                  </a:ext>
                </a:extLst>
              </a:tr>
              <a:tr h="370840">
                <a:tc>
                  <a:txBody>
                    <a:bodyPr/>
                    <a:lstStyle/>
                    <a:p>
                      <a:r>
                        <a:rPr lang="nl-NL" sz="1100">
                          <a:latin typeface="Aptos" panose="020B0004020202020204" pitchFamily="34" charset="0"/>
                        </a:rPr>
                        <a:t>Gelderland maximum</a:t>
                      </a:r>
                    </a:p>
                  </a:txBody>
                  <a:tcPr/>
                </a:tc>
                <a:tc>
                  <a:txBody>
                    <a:bodyPr/>
                    <a:lstStyle/>
                    <a:p>
                      <a:pPr algn="ctr" fontAlgn="b">
                        <a:buNone/>
                      </a:pPr>
                      <a:r>
                        <a:rPr lang="nl-NL" sz="1100" b="0" i="0" u="none" strike="noStrike">
                          <a:solidFill>
                            <a:srgbClr val="000000"/>
                          </a:solidFill>
                          <a:effectLst/>
                          <a:latin typeface="Aptos" panose="020B0004020202020204" pitchFamily="34" charset="0"/>
                        </a:rPr>
                        <a:t>5,2</a:t>
                      </a:r>
                    </a:p>
                  </a:txBody>
                  <a:tcPr marL="7620" marR="7620" marT="7620" marB="0" anchor="ctr"/>
                </a:tc>
                <a:tc>
                  <a:txBody>
                    <a:bodyPr/>
                    <a:lstStyle/>
                    <a:p>
                      <a:pPr algn="ctr" fontAlgn="b">
                        <a:buNone/>
                      </a:pPr>
                      <a:r>
                        <a:rPr lang="nl-NL" sz="1100" b="0" i="0" u="none" strike="noStrike">
                          <a:solidFill>
                            <a:srgbClr val="000000"/>
                          </a:solidFill>
                          <a:effectLst/>
                          <a:latin typeface="Aptos" panose="020B0004020202020204" pitchFamily="34" charset="0"/>
                        </a:rPr>
                        <a:t>26,3%</a:t>
                      </a:r>
                    </a:p>
                  </a:txBody>
                  <a:tcPr marL="7620" marR="7620" marT="7620" marB="0" anchor="ctr"/>
                </a:tc>
                <a:tc>
                  <a:txBody>
                    <a:bodyPr/>
                    <a:lstStyle/>
                    <a:p>
                      <a:pPr algn="ctr" fontAlgn="b">
                        <a:buNone/>
                      </a:pPr>
                      <a:r>
                        <a:rPr lang="nl-NL" sz="1100" b="0" i="0" u="none" strike="noStrike">
                          <a:solidFill>
                            <a:srgbClr val="000000"/>
                          </a:solidFill>
                          <a:effectLst/>
                          <a:latin typeface="Aptos" panose="020B0004020202020204" pitchFamily="34" charset="0"/>
                        </a:rPr>
                        <a:t>23,8</a:t>
                      </a:r>
                    </a:p>
                  </a:txBody>
                  <a:tcPr marL="7620" marR="7620" marT="7620" marB="0" anchor="ctr"/>
                </a:tc>
                <a:tc>
                  <a:txBody>
                    <a:bodyPr/>
                    <a:lstStyle/>
                    <a:p>
                      <a:pPr algn="ctr" fontAlgn="b">
                        <a:buNone/>
                      </a:pPr>
                      <a:r>
                        <a:rPr lang="nl-NL" sz="1000" b="0" i="0" u="none" strike="noStrike">
                          <a:solidFill>
                            <a:srgbClr val="000000"/>
                          </a:solidFill>
                          <a:effectLst/>
                          <a:latin typeface="Aptos" panose="020B0004020202020204" pitchFamily="34" charset="0"/>
                        </a:rPr>
                        <a:t>niet bekend</a:t>
                      </a:r>
                    </a:p>
                  </a:txBody>
                  <a:tcPr marL="7620" marR="7620" marT="7620" marB="0" anchor="ctr"/>
                </a:tc>
                <a:tc>
                  <a:txBody>
                    <a:bodyPr/>
                    <a:lstStyle/>
                    <a:p>
                      <a:pPr algn="ctr" fontAlgn="b">
                        <a:buNone/>
                      </a:pPr>
                      <a:r>
                        <a:rPr lang="nl-NL" sz="1100" b="0" i="0" u="none" strike="noStrike">
                          <a:solidFill>
                            <a:srgbClr val="000000"/>
                          </a:solidFill>
                          <a:effectLst/>
                          <a:latin typeface="Aptos" panose="020B0004020202020204" pitchFamily="34" charset="0"/>
                        </a:rPr>
                        <a:t>100%</a:t>
                      </a:r>
                    </a:p>
                  </a:txBody>
                  <a:tcPr marL="7620" marR="7620" marT="7620" marB="0" anchor="ctr"/>
                </a:tc>
                <a:tc>
                  <a:txBody>
                    <a:bodyPr/>
                    <a:lstStyle/>
                    <a:p>
                      <a:pPr algn="ctr" fontAlgn="b">
                        <a:buNone/>
                      </a:pPr>
                      <a:r>
                        <a:rPr lang="nl-NL" sz="1100" b="1" i="0" u="none" strike="noStrike">
                          <a:solidFill>
                            <a:srgbClr val="000000"/>
                          </a:solidFill>
                          <a:effectLst/>
                          <a:latin typeface="Aptos" panose="020B0004020202020204" pitchFamily="34" charset="0"/>
                          <a:ea typeface="Calibri" panose="020F0502020204030204" pitchFamily="34" charset="0"/>
                          <a:cs typeface="Calibri" panose="020F0502020204030204" pitchFamily="34" charset="0"/>
                        </a:rPr>
                        <a:t>€ 30,26</a:t>
                      </a:r>
                      <a:endParaRPr lang="nl-NL" sz="1100" b="0" i="0" u="none" strike="noStrike">
                        <a:solidFill>
                          <a:srgbClr val="000000"/>
                        </a:solidFill>
                        <a:effectLst/>
                        <a:latin typeface="Aptos" panose="020B0004020202020204" pitchFamily="34" charset="0"/>
                      </a:endParaRPr>
                    </a:p>
                  </a:txBody>
                  <a:tcPr marL="7620" marR="7620" marT="7620" marB="0" anchor="ctr"/>
                </a:tc>
                <a:extLst>
                  <a:ext uri="{0D108BD9-81ED-4DB2-BD59-A6C34878D82A}">
                    <a16:rowId xmlns:a16="http://schemas.microsoft.com/office/drawing/2014/main" val="1919076265"/>
                  </a:ext>
                </a:extLst>
              </a:tr>
              <a:tr h="370840">
                <a:tc>
                  <a:txBody>
                    <a:bodyPr/>
                    <a:lstStyle/>
                    <a:p>
                      <a:r>
                        <a:rPr lang="nl-NL" sz="1600" b="1">
                          <a:latin typeface="Aptos" panose="020B0004020202020204" pitchFamily="34" charset="0"/>
                        </a:rPr>
                        <a:t>Landelijk gemiddeld</a:t>
                      </a:r>
                    </a:p>
                  </a:txBody>
                  <a:tcPr/>
                </a:tc>
                <a:tc>
                  <a:txBody>
                    <a:bodyPr/>
                    <a:lstStyle/>
                    <a:p>
                      <a:pPr algn="ctr" fontAlgn="b">
                        <a:buNone/>
                      </a:pPr>
                      <a:r>
                        <a:rPr lang="nl-NL" sz="1600" b="1" i="0" u="none" strike="noStrike">
                          <a:solidFill>
                            <a:srgbClr val="000000"/>
                          </a:solidFill>
                          <a:effectLst/>
                          <a:latin typeface="Aptos" panose="020B0004020202020204" pitchFamily="34" charset="0"/>
                          <a:ea typeface="Calibri" panose="020F0502020204030204" pitchFamily="34" charset="0"/>
                          <a:cs typeface="Calibri" panose="020F0502020204030204" pitchFamily="34" charset="0"/>
                        </a:rPr>
                        <a:t>3,3</a:t>
                      </a:r>
                    </a:p>
                  </a:txBody>
                  <a:tcPr marL="0" marR="0" marT="0" marB="0" anchor="ctr"/>
                </a:tc>
                <a:tc>
                  <a:txBody>
                    <a:bodyPr/>
                    <a:lstStyle/>
                    <a:p>
                      <a:pPr algn="ctr" fontAlgn="b">
                        <a:buNone/>
                      </a:pPr>
                      <a:r>
                        <a:rPr lang="nl-NL" sz="1600" b="1" i="0" u="none" strike="noStrike">
                          <a:solidFill>
                            <a:srgbClr val="000000"/>
                          </a:solidFill>
                          <a:effectLst/>
                          <a:latin typeface="Aptos" panose="020B0004020202020204" pitchFamily="34" charset="0"/>
                          <a:ea typeface="Calibri" panose="020F0502020204030204" pitchFamily="34" charset="0"/>
                          <a:cs typeface="Calibri" panose="020F0502020204030204" pitchFamily="34" charset="0"/>
                        </a:rPr>
                        <a:t>21,2%</a:t>
                      </a:r>
                    </a:p>
                  </a:txBody>
                  <a:tcPr marL="0" marR="0" marT="0" marB="0" anchor="ctr"/>
                </a:tc>
                <a:tc>
                  <a:txBody>
                    <a:bodyPr/>
                    <a:lstStyle/>
                    <a:p>
                      <a:pPr algn="ctr" fontAlgn="b">
                        <a:buNone/>
                      </a:pPr>
                      <a:r>
                        <a:rPr lang="nl-NL" sz="1600" b="1" i="0" u="none" strike="noStrike">
                          <a:solidFill>
                            <a:srgbClr val="000000"/>
                          </a:solidFill>
                          <a:effectLst/>
                          <a:latin typeface="Aptos" panose="020B0004020202020204" pitchFamily="34" charset="0"/>
                          <a:ea typeface="Calibri" panose="020F0502020204030204" pitchFamily="34" charset="0"/>
                          <a:cs typeface="Calibri" panose="020F0502020204030204" pitchFamily="34" charset="0"/>
                        </a:rPr>
                        <a:t>14,2</a:t>
                      </a:r>
                    </a:p>
                  </a:txBody>
                  <a:tcPr marL="0" marR="0" marT="0" marB="0" anchor="ctr"/>
                </a:tc>
                <a:tc>
                  <a:txBody>
                    <a:bodyPr/>
                    <a:lstStyle/>
                    <a:p>
                      <a:pPr algn="ctr" fontAlgn="b">
                        <a:buNone/>
                      </a:pPr>
                      <a:r>
                        <a:rPr lang="nl-NL" sz="1600" b="1" i="0" u="none" strike="noStrike">
                          <a:solidFill>
                            <a:srgbClr val="000000"/>
                          </a:solidFill>
                          <a:effectLst/>
                          <a:latin typeface="Aptos" panose="020B0004020202020204" pitchFamily="34" charset="0"/>
                          <a:ea typeface="Calibri" panose="020F0502020204030204" pitchFamily="34" charset="0"/>
                          <a:cs typeface="Calibri" panose="020F0502020204030204" pitchFamily="34" charset="0"/>
                        </a:rPr>
                        <a:t>22,3</a:t>
                      </a:r>
                    </a:p>
                  </a:txBody>
                  <a:tcPr marL="0" marR="0" marT="0" marB="0" anchor="ctr"/>
                </a:tc>
                <a:tc>
                  <a:txBody>
                    <a:bodyPr/>
                    <a:lstStyle/>
                    <a:p>
                      <a:pPr algn="ctr" fontAlgn="b">
                        <a:buNone/>
                      </a:pPr>
                      <a:r>
                        <a:rPr lang="nl-NL" sz="1600" b="1" i="0" u="none" strike="noStrike">
                          <a:solidFill>
                            <a:srgbClr val="000000"/>
                          </a:solidFill>
                          <a:effectLst/>
                          <a:latin typeface="Aptos" panose="020B0004020202020204" pitchFamily="34" charset="0"/>
                          <a:ea typeface="Calibri" panose="020F0502020204030204" pitchFamily="34" charset="0"/>
                          <a:cs typeface="Calibri" panose="020F0502020204030204" pitchFamily="34" charset="0"/>
                        </a:rPr>
                        <a:t>56,5%</a:t>
                      </a:r>
                    </a:p>
                  </a:txBody>
                  <a:tcPr marL="0" marR="0" marT="0" marB="0" anchor="ctr"/>
                </a:tc>
                <a:tc>
                  <a:txBody>
                    <a:bodyPr/>
                    <a:lstStyle/>
                    <a:p>
                      <a:pPr algn="ctr" fontAlgn="b">
                        <a:buNone/>
                      </a:pPr>
                      <a:r>
                        <a:rPr lang="nl-NL" sz="1600" b="1" i="0" u="none" strike="noStrike">
                          <a:solidFill>
                            <a:srgbClr val="000000"/>
                          </a:solidFill>
                          <a:effectLst/>
                          <a:latin typeface="Aptos" panose="020B0004020202020204" pitchFamily="34" charset="0"/>
                          <a:ea typeface="Calibri" panose="020F0502020204030204" pitchFamily="34" charset="0"/>
                          <a:cs typeface="Calibri" panose="020F0502020204030204" pitchFamily="34" charset="0"/>
                        </a:rPr>
                        <a:t> € 20,22 </a:t>
                      </a:r>
                    </a:p>
                  </a:txBody>
                  <a:tcPr marL="0" marR="0" marT="0" marB="0" anchor="ctr"/>
                </a:tc>
                <a:extLst>
                  <a:ext uri="{0D108BD9-81ED-4DB2-BD59-A6C34878D82A}">
                    <a16:rowId xmlns:a16="http://schemas.microsoft.com/office/drawing/2014/main" val="4256492946"/>
                  </a:ext>
                </a:extLst>
              </a:tr>
            </a:tbl>
          </a:graphicData>
        </a:graphic>
      </p:graphicFrame>
      <p:sp>
        <p:nvSpPr>
          <p:cNvPr id="16" name="Pijl: omlaag 15">
            <a:extLst>
              <a:ext uri="{FF2B5EF4-FFF2-40B4-BE49-F238E27FC236}">
                <a16:creationId xmlns:a16="http://schemas.microsoft.com/office/drawing/2014/main" id="{A34B3497-DB19-718F-2626-5F21CF633B17}"/>
              </a:ext>
            </a:extLst>
          </p:cNvPr>
          <p:cNvSpPr/>
          <p:nvPr/>
        </p:nvSpPr>
        <p:spPr>
          <a:xfrm rot="10800000">
            <a:off x="3665085" y="3565801"/>
            <a:ext cx="175000" cy="214000"/>
          </a:xfrm>
          <a:prstGeom prst="downArrow">
            <a:avLst/>
          </a:prstGeom>
          <a:solidFill>
            <a:srgbClr val="91C370"/>
          </a:solidFill>
          <a:ln>
            <a:solidFill>
              <a:srgbClr val="91C370"/>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FFFFFF"/>
              </a:solidFill>
              <a:effectLst/>
              <a:uLnTx/>
              <a:uFillTx/>
              <a:latin typeface="Aptos" panose="020B0004020202020204" pitchFamily="34" charset="0"/>
              <a:ea typeface="+mn-ea"/>
              <a:cs typeface="+mn-cs"/>
            </a:endParaRPr>
          </a:p>
        </p:txBody>
      </p:sp>
      <p:sp>
        <p:nvSpPr>
          <p:cNvPr id="17" name="Pijl: omlaag 16">
            <a:extLst>
              <a:ext uri="{FF2B5EF4-FFF2-40B4-BE49-F238E27FC236}">
                <a16:creationId xmlns:a16="http://schemas.microsoft.com/office/drawing/2014/main" id="{79AA586A-DCAD-778D-A772-5BBA0CD536B8}"/>
              </a:ext>
            </a:extLst>
          </p:cNvPr>
          <p:cNvSpPr/>
          <p:nvPr/>
        </p:nvSpPr>
        <p:spPr>
          <a:xfrm>
            <a:off x="8752512" y="3565802"/>
            <a:ext cx="175000" cy="214000"/>
          </a:xfrm>
          <a:prstGeom prst="downArrow">
            <a:avLst/>
          </a:prstGeom>
          <a:ln>
            <a:solidFill>
              <a:schemeClr val="accent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FFFFFF"/>
              </a:solidFill>
              <a:effectLst/>
              <a:uLnTx/>
              <a:uFillTx/>
              <a:latin typeface="Aptos" panose="020B0004020202020204" pitchFamily="34" charset="0"/>
              <a:ea typeface="+mn-ea"/>
              <a:cs typeface="+mn-cs"/>
            </a:endParaRPr>
          </a:p>
        </p:txBody>
      </p:sp>
      <p:sp>
        <p:nvSpPr>
          <p:cNvPr id="18" name="Pijl: omlaag 17">
            <a:extLst>
              <a:ext uri="{FF2B5EF4-FFF2-40B4-BE49-F238E27FC236}">
                <a16:creationId xmlns:a16="http://schemas.microsoft.com/office/drawing/2014/main" id="{4EF9549A-0B64-4E49-31DD-122B3411C8A0}"/>
              </a:ext>
            </a:extLst>
          </p:cNvPr>
          <p:cNvSpPr/>
          <p:nvPr/>
        </p:nvSpPr>
        <p:spPr>
          <a:xfrm rot="10800000">
            <a:off x="4580418" y="3565801"/>
            <a:ext cx="175000" cy="214000"/>
          </a:xfrm>
          <a:prstGeom prst="downArrow">
            <a:avLst/>
          </a:prstGeom>
          <a:solidFill>
            <a:srgbClr val="91C370"/>
          </a:solidFill>
          <a:ln>
            <a:solidFill>
              <a:srgbClr val="91C370"/>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FFFFFF"/>
              </a:solidFill>
              <a:effectLst/>
              <a:uLnTx/>
              <a:uFillTx/>
              <a:latin typeface="Aptos" panose="020B0004020202020204" pitchFamily="34" charset="0"/>
              <a:ea typeface="+mn-ea"/>
              <a:cs typeface="+mn-cs"/>
            </a:endParaRPr>
          </a:p>
        </p:txBody>
      </p:sp>
      <p:sp>
        <p:nvSpPr>
          <p:cNvPr id="19" name="Pijl: omlaag 18">
            <a:extLst>
              <a:ext uri="{FF2B5EF4-FFF2-40B4-BE49-F238E27FC236}">
                <a16:creationId xmlns:a16="http://schemas.microsoft.com/office/drawing/2014/main" id="{DB2B8495-D034-98BB-774D-D8D87F2D2437}"/>
              </a:ext>
            </a:extLst>
          </p:cNvPr>
          <p:cNvSpPr/>
          <p:nvPr/>
        </p:nvSpPr>
        <p:spPr>
          <a:xfrm rot="10800000">
            <a:off x="7735027" y="3565802"/>
            <a:ext cx="175000" cy="214000"/>
          </a:xfrm>
          <a:prstGeom prst="downArrow">
            <a:avLst/>
          </a:prstGeom>
          <a:solidFill>
            <a:srgbClr val="91C370"/>
          </a:solidFill>
          <a:ln>
            <a:solidFill>
              <a:srgbClr val="91C370"/>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FFFFFF"/>
              </a:solidFill>
              <a:effectLst/>
              <a:uLnTx/>
              <a:uFillTx/>
              <a:latin typeface="Aptos" panose="020B0004020202020204" pitchFamily="34" charset="0"/>
              <a:ea typeface="+mn-ea"/>
              <a:cs typeface="+mn-cs"/>
            </a:endParaRPr>
          </a:p>
        </p:txBody>
      </p:sp>
      <p:sp>
        <p:nvSpPr>
          <p:cNvPr id="20" name="Pijl: omlaag 19">
            <a:extLst>
              <a:ext uri="{FF2B5EF4-FFF2-40B4-BE49-F238E27FC236}">
                <a16:creationId xmlns:a16="http://schemas.microsoft.com/office/drawing/2014/main" id="{7A8085CE-C378-FDCB-777D-54026505AF8A}"/>
              </a:ext>
            </a:extLst>
          </p:cNvPr>
          <p:cNvSpPr/>
          <p:nvPr/>
        </p:nvSpPr>
        <p:spPr>
          <a:xfrm rot="10800000">
            <a:off x="6570006" y="3565802"/>
            <a:ext cx="175000" cy="214000"/>
          </a:xfrm>
          <a:prstGeom prst="downArrow">
            <a:avLst/>
          </a:prstGeom>
          <a:solidFill>
            <a:srgbClr val="91C370"/>
          </a:solidFill>
          <a:ln>
            <a:solidFill>
              <a:srgbClr val="91C370"/>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FFFFFF"/>
              </a:solidFill>
              <a:effectLst/>
              <a:uLnTx/>
              <a:uFillTx/>
              <a:latin typeface="Aptos" panose="020B0004020202020204" pitchFamily="34" charset="0"/>
              <a:ea typeface="+mn-ea"/>
              <a:cs typeface="+mn-cs"/>
            </a:endParaRPr>
          </a:p>
        </p:txBody>
      </p:sp>
      <p:sp>
        <p:nvSpPr>
          <p:cNvPr id="21" name="Pijl: omlaag 20">
            <a:extLst>
              <a:ext uri="{FF2B5EF4-FFF2-40B4-BE49-F238E27FC236}">
                <a16:creationId xmlns:a16="http://schemas.microsoft.com/office/drawing/2014/main" id="{6FF7546D-2A53-AEE7-5A84-FA984D56F9D8}"/>
              </a:ext>
            </a:extLst>
          </p:cNvPr>
          <p:cNvSpPr/>
          <p:nvPr/>
        </p:nvSpPr>
        <p:spPr>
          <a:xfrm rot="10800000">
            <a:off x="5605979" y="3565801"/>
            <a:ext cx="175000" cy="214000"/>
          </a:xfrm>
          <a:prstGeom prst="downArrow">
            <a:avLst/>
          </a:prstGeom>
          <a:solidFill>
            <a:srgbClr val="91C370"/>
          </a:solidFill>
          <a:ln>
            <a:solidFill>
              <a:srgbClr val="91C370"/>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FFFFFF"/>
              </a:solidFill>
              <a:effectLst/>
              <a:uLnTx/>
              <a:uFillTx/>
              <a:latin typeface="Aptos" panose="020B0004020202020204" pitchFamily="34" charset="0"/>
              <a:ea typeface="+mn-ea"/>
              <a:cs typeface="+mn-cs"/>
            </a:endParaRPr>
          </a:p>
        </p:txBody>
      </p:sp>
      <p:sp>
        <p:nvSpPr>
          <p:cNvPr id="2" name="Date Placeholder 3">
            <a:extLst>
              <a:ext uri="{FF2B5EF4-FFF2-40B4-BE49-F238E27FC236}">
                <a16:creationId xmlns:a16="http://schemas.microsoft.com/office/drawing/2014/main" id="{8D9198F2-198B-0BBF-3ABB-2404E80687E2}"/>
              </a:ext>
            </a:extLst>
          </p:cNvPr>
          <p:cNvSpPr txBox="1">
            <a:spLocks/>
          </p:cNvSpPr>
          <p:nvPr/>
        </p:nvSpPr>
        <p:spPr>
          <a:xfrm>
            <a:off x="573088" y="6356350"/>
            <a:ext cx="3541712" cy="365125"/>
          </a:xfrm>
          <a:prstGeom prst="rect">
            <a:avLst/>
          </a:prstGeom>
        </p:spPr>
        <p:txBody>
          <a:bodyPr vert="horz" wrap="square" lIns="0" tIns="45720" rIns="0" bIns="45720" numCol="1" anchor="ctr" anchorCtr="0" compatLnSpc="1">
            <a:prstTxWarp prst="textNoShape">
              <a:avLst/>
            </a:prstTxWarp>
          </a:bodyPr>
          <a:lstStyle>
            <a:defPPr>
              <a:defRPr lang="en-US"/>
            </a:defPPr>
            <a:lvl1pPr algn="r" defTabSz="457200" rtl="0" fontAlgn="base">
              <a:spcBef>
                <a:spcPct val="0"/>
              </a:spcBef>
              <a:spcAft>
                <a:spcPct val="0"/>
              </a:spcAft>
              <a:defRPr sz="1200" kern="1200">
                <a:solidFill>
                  <a:srgbClr val="1B143C"/>
                </a:solidFill>
                <a:latin typeface="Aptos" panose="020B0004020202020204" pitchFamily="34" charset="0"/>
                <a:ea typeface="MS PGothic" charset="0"/>
                <a:cs typeface="MS PGothic" charset="0"/>
              </a:defRPr>
            </a:lvl1pPr>
            <a:lvl2pPr marL="457200" algn="l" defTabSz="457200" rtl="0" fontAlgn="base">
              <a:spcBef>
                <a:spcPct val="0"/>
              </a:spcBef>
              <a:spcAft>
                <a:spcPct val="0"/>
              </a:spcAft>
              <a:defRPr sz="2400" kern="1200">
                <a:solidFill>
                  <a:schemeClr val="tx1"/>
                </a:solidFill>
                <a:latin typeface="Calibri" charset="0"/>
                <a:ea typeface="MS PGothic" charset="0"/>
                <a:cs typeface="MS PGothic" charset="0"/>
              </a:defRPr>
            </a:lvl2pPr>
            <a:lvl3pPr marL="914400" algn="l" defTabSz="457200" rtl="0" fontAlgn="base">
              <a:spcBef>
                <a:spcPct val="0"/>
              </a:spcBef>
              <a:spcAft>
                <a:spcPct val="0"/>
              </a:spcAft>
              <a:defRPr sz="2400" kern="1200">
                <a:solidFill>
                  <a:schemeClr val="tx1"/>
                </a:solidFill>
                <a:latin typeface="Calibri" charset="0"/>
                <a:ea typeface="MS PGothic" charset="0"/>
                <a:cs typeface="MS PGothic" charset="0"/>
              </a:defRPr>
            </a:lvl3pPr>
            <a:lvl4pPr marL="1371600" algn="l" defTabSz="457200" rtl="0" fontAlgn="base">
              <a:spcBef>
                <a:spcPct val="0"/>
              </a:spcBef>
              <a:spcAft>
                <a:spcPct val="0"/>
              </a:spcAft>
              <a:defRPr sz="2400" kern="1200">
                <a:solidFill>
                  <a:schemeClr val="tx1"/>
                </a:solidFill>
                <a:latin typeface="Calibri" charset="0"/>
                <a:ea typeface="MS PGothic" charset="0"/>
                <a:cs typeface="MS PGothic" charset="0"/>
              </a:defRPr>
            </a:lvl4pPr>
            <a:lvl5pPr marL="1828800" algn="l" defTabSz="457200" rtl="0" fontAlgn="base">
              <a:spcBef>
                <a:spcPct val="0"/>
              </a:spcBef>
              <a:spcAft>
                <a:spcPct val="0"/>
              </a:spcAft>
              <a:defRPr sz="2400" kern="1200">
                <a:solidFill>
                  <a:schemeClr val="tx1"/>
                </a:solidFill>
                <a:latin typeface="Calibri" charset="0"/>
                <a:ea typeface="MS PGothic" charset="0"/>
                <a:cs typeface="MS PGothic" charset="0"/>
              </a:defRPr>
            </a:lvl5pPr>
            <a:lvl6pPr marL="2286000" algn="l" defTabSz="457200" rtl="0" eaLnBrk="1" latinLnBrk="0" hangingPunct="1">
              <a:defRPr sz="2400" kern="1200">
                <a:solidFill>
                  <a:schemeClr val="tx1"/>
                </a:solidFill>
                <a:latin typeface="Calibri" charset="0"/>
                <a:ea typeface="MS PGothic" charset="0"/>
                <a:cs typeface="MS PGothic" charset="0"/>
              </a:defRPr>
            </a:lvl6pPr>
            <a:lvl7pPr marL="2743200" algn="l" defTabSz="457200" rtl="0" eaLnBrk="1" latinLnBrk="0" hangingPunct="1">
              <a:defRPr sz="2400" kern="1200">
                <a:solidFill>
                  <a:schemeClr val="tx1"/>
                </a:solidFill>
                <a:latin typeface="Calibri" charset="0"/>
                <a:ea typeface="MS PGothic" charset="0"/>
                <a:cs typeface="MS PGothic" charset="0"/>
              </a:defRPr>
            </a:lvl7pPr>
            <a:lvl8pPr marL="3200400" algn="l" defTabSz="457200" rtl="0" eaLnBrk="1" latinLnBrk="0" hangingPunct="1">
              <a:defRPr sz="2400" kern="1200">
                <a:solidFill>
                  <a:schemeClr val="tx1"/>
                </a:solidFill>
                <a:latin typeface="Calibri" charset="0"/>
                <a:ea typeface="MS PGothic" charset="0"/>
                <a:cs typeface="MS PGothic" charset="0"/>
              </a:defRPr>
            </a:lvl8pPr>
            <a:lvl9pPr marL="3657600" algn="l" defTabSz="457200" rtl="0" eaLnBrk="1" latinLnBrk="0" hangingPunct="1">
              <a:defRPr sz="2400" kern="1200">
                <a:solidFill>
                  <a:schemeClr val="tx1"/>
                </a:solidFill>
                <a:latin typeface="Calibri" charset="0"/>
                <a:ea typeface="MS PGothic" charset="0"/>
                <a:cs typeface="MS PGothic"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Oktober 2026</a:t>
            </a:r>
            <a:endParaRPr kumimoji="0" lang="en-US" sz="1200" b="0" i="0" u="none" strike="noStrike" kern="1200" cap="none" spc="0" normalizeH="0" baseline="0" noProof="0">
              <a:ln>
                <a:noFill/>
              </a:ln>
              <a:solidFill>
                <a:srgbClr val="1B143C"/>
              </a:solidFill>
              <a:effectLst/>
              <a:uLnTx/>
              <a:uFillTx/>
              <a:latin typeface="Aptos" panose="020B0004020202020204" pitchFamily="34" charset="0"/>
              <a:ea typeface="MS PGothic" charset="0"/>
            </a:endParaRPr>
          </a:p>
        </p:txBody>
      </p:sp>
    </p:spTree>
    <p:extLst>
      <p:ext uri="{BB962C8B-B14F-4D97-AF65-F5344CB8AC3E}">
        <p14:creationId xmlns:p14="http://schemas.microsoft.com/office/powerpoint/2010/main" val="40297792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ED8A1B93-4212-43E3-1EBD-33C3C9CFBEBD}"/>
              </a:ext>
            </a:extLst>
          </p:cNvPr>
          <p:cNvSpPr>
            <a:spLocks noGrp="1"/>
          </p:cNvSpPr>
          <p:nvPr>
            <p:ph type="title"/>
          </p:nvPr>
        </p:nvSpPr>
        <p:spPr>
          <a:xfrm>
            <a:off x="573088" y="400000"/>
            <a:ext cx="8366000" cy="520000"/>
          </a:xfrm>
        </p:spPr>
        <p:txBody>
          <a:bodyPr lIns="0" tIns="45720" rIns="0" bIns="45720" anchor="ctr"/>
          <a:lstStyle/>
          <a:p>
            <a:r>
              <a:rPr lang="nl-NL" sz="2800">
                <a:latin typeface="Aptos" panose="020B0004020202020204" pitchFamily="34" charset="0"/>
              </a:rPr>
              <a:t>7. Achtergrond: ambities en doelen</a:t>
            </a:r>
          </a:p>
        </p:txBody>
      </p:sp>
      <p:sp>
        <p:nvSpPr>
          <p:cNvPr id="22" name="Rechthoek: afgeronde hoeken 21">
            <a:extLst>
              <a:ext uri="{FF2B5EF4-FFF2-40B4-BE49-F238E27FC236}">
                <a16:creationId xmlns:a16="http://schemas.microsoft.com/office/drawing/2014/main" id="{28FFE7E1-4646-3775-B9E8-FB7C0787F93B}"/>
              </a:ext>
            </a:extLst>
          </p:cNvPr>
          <p:cNvSpPr/>
          <p:nvPr/>
        </p:nvSpPr>
        <p:spPr>
          <a:xfrm>
            <a:off x="857735" y="5538498"/>
            <a:ext cx="7343599" cy="826321"/>
          </a:xfrm>
          <a:prstGeom prst="roundRect">
            <a:avLst/>
          </a:prstGeom>
          <a:solidFill>
            <a:srgbClr val="FFDD42"/>
          </a:solidFill>
          <a:ln w="12700">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2400" b="0" i="0" u="none" strike="noStrike" kern="1200" cap="none" spc="0" normalizeH="0" baseline="0" noProof="0">
                <a:ln>
                  <a:noFill/>
                </a:ln>
                <a:solidFill>
                  <a:srgbClr val="1B143C"/>
                </a:solidFill>
                <a:effectLst/>
                <a:uLnTx/>
                <a:uFillTx/>
                <a:latin typeface="Aptos" panose="020B0004020202020204" pitchFamily="34" charset="0"/>
                <a:ea typeface="+mn-ea"/>
                <a:cs typeface="+mn-cs"/>
              </a:rPr>
              <a:t>We monitoren onze resultaten en </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2400" b="0" i="0" u="none" strike="noStrike" kern="1200" cap="none" spc="0" normalizeH="0" baseline="0" noProof="0">
                <a:ln>
                  <a:noFill/>
                </a:ln>
                <a:solidFill>
                  <a:srgbClr val="1B143C"/>
                </a:solidFill>
                <a:effectLst/>
                <a:uLnTx/>
                <a:uFillTx/>
                <a:latin typeface="Aptos" panose="020B0004020202020204" pitchFamily="34" charset="0"/>
                <a:ea typeface="+mn-ea"/>
                <a:cs typeface="+mn-cs"/>
              </a:rPr>
              <a:t>sturen bij waar nodig</a:t>
            </a:r>
          </a:p>
        </p:txBody>
      </p:sp>
      <p:grpSp>
        <p:nvGrpSpPr>
          <p:cNvPr id="42" name="Groep 41">
            <a:extLst>
              <a:ext uri="{FF2B5EF4-FFF2-40B4-BE49-F238E27FC236}">
                <a16:creationId xmlns:a16="http://schemas.microsoft.com/office/drawing/2014/main" id="{9B1DA956-ACD7-88E8-5872-01F228CD2B3F}"/>
              </a:ext>
            </a:extLst>
          </p:cNvPr>
          <p:cNvGrpSpPr/>
          <p:nvPr/>
        </p:nvGrpSpPr>
        <p:grpSpPr>
          <a:xfrm>
            <a:off x="857735" y="1151055"/>
            <a:ext cx="7291431" cy="1976011"/>
            <a:chOff x="857735" y="1151055"/>
            <a:chExt cx="7291431" cy="1976011"/>
          </a:xfrm>
        </p:grpSpPr>
        <p:sp>
          <p:nvSpPr>
            <p:cNvPr id="12" name="Rechthoek: afgeronde hoeken 11">
              <a:extLst>
                <a:ext uri="{FF2B5EF4-FFF2-40B4-BE49-F238E27FC236}">
                  <a16:creationId xmlns:a16="http://schemas.microsoft.com/office/drawing/2014/main" id="{9F1E28C2-7ED0-189F-5359-7DFEF8AFEE24}"/>
                </a:ext>
              </a:extLst>
            </p:cNvPr>
            <p:cNvSpPr/>
            <p:nvPr/>
          </p:nvSpPr>
          <p:spPr>
            <a:xfrm>
              <a:off x="857735" y="2458200"/>
              <a:ext cx="1684866" cy="668866"/>
            </a:xfrm>
            <a:prstGeom prst="roundRect">
              <a:avLst/>
            </a:prstGeom>
            <a:solidFill>
              <a:srgbClr val="91C370"/>
            </a:solidFill>
            <a:ln w="12700">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400" b="0" i="0" u="none" strike="noStrike" kern="1200" cap="none" spc="0" normalizeH="0" baseline="0" noProof="0">
                  <a:ln>
                    <a:noFill/>
                  </a:ln>
                  <a:solidFill>
                    <a:srgbClr val="FFFFFF"/>
                  </a:solidFill>
                  <a:effectLst/>
                  <a:uLnTx/>
                  <a:uFillTx/>
                  <a:latin typeface="Aptos" panose="020B0004020202020204" pitchFamily="34" charset="0"/>
                  <a:ea typeface="+mn-ea"/>
                  <a:cs typeface="+mn-cs"/>
                </a:rPr>
                <a:t>Vergroten toegankelijkheid</a:t>
              </a:r>
            </a:p>
          </p:txBody>
        </p:sp>
        <p:sp>
          <p:nvSpPr>
            <p:cNvPr id="16" name="Rechthoek: afgeronde hoeken 15">
              <a:extLst>
                <a:ext uri="{FF2B5EF4-FFF2-40B4-BE49-F238E27FC236}">
                  <a16:creationId xmlns:a16="http://schemas.microsoft.com/office/drawing/2014/main" id="{0D060E5B-AB1D-9034-FA60-28692E59AC4A}"/>
                </a:ext>
              </a:extLst>
            </p:cNvPr>
            <p:cNvSpPr/>
            <p:nvPr/>
          </p:nvSpPr>
          <p:spPr>
            <a:xfrm>
              <a:off x="2726590" y="2458200"/>
              <a:ext cx="1684866" cy="668866"/>
            </a:xfrm>
            <a:prstGeom prst="roundRect">
              <a:avLst/>
            </a:prstGeom>
            <a:solidFill>
              <a:srgbClr val="91C370"/>
            </a:solidFill>
            <a:ln w="12700">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400" b="0" i="0" u="none" strike="noStrike" kern="1200" cap="none" spc="0" normalizeH="0" baseline="0" noProof="0">
                  <a:ln>
                    <a:noFill/>
                  </a:ln>
                  <a:solidFill>
                    <a:srgbClr val="FFFFFF"/>
                  </a:solidFill>
                  <a:effectLst/>
                  <a:uLnTx/>
                  <a:uFillTx/>
                  <a:latin typeface="Aptos" panose="020B0004020202020204" pitchFamily="34" charset="0"/>
                  <a:ea typeface="+mn-ea"/>
                  <a:cs typeface="+mn-cs"/>
                </a:rPr>
                <a:t>Uitbreiden dienstverlening</a:t>
              </a:r>
            </a:p>
          </p:txBody>
        </p:sp>
        <p:sp>
          <p:nvSpPr>
            <p:cNvPr id="17" name="Rechthoek: afgeronde hoeken 16">
              <a:extLst>
                <a:ext uri="{FF2B5EF4-FFF2-40B4-BE49-F238E27FC236}">
                  <a16:creationId xmlns:a16="http://schemas.microsoft.com/office/drawing/2014/main" id="{ECADD96E-552E-C7C8-E161-95BE7E3FE0B8}"/>
                </a:ext>
              </a:extLst>
            </p:cNvPr>
            <p:cNvSpPr/>
            <p:nvPr/>
          </p:nvSpPr>
          <p:spPr>
            <a:xfrm>
              <a:off x="4595445" y="2458200"/>
              <a:ext cx="1684866" cy="668866"/>
            </a:xfrm>
            <a:prstGeom prst="roundRect">
              <a:avLst/>
            </a:prstGeom>
            <a:solidFill>
              <a:srgbClr val="91C370"/>
            </a:solidFill>
            <a:ln w="12700">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400" b="0" i="0" u="none" strike="noStrike" kern="1200" cap="none" spc="0" normalizeH="0" baseline="0" noProof="0">
                  <a:ln>
                    <a:noFill/>
                  </a:ln>
                  <a:solidFill>
                    <a:srgbClr val="FFFFFF"/>
                  </a:solidFill>
                  <a:effectLst/>
                  <a:uLnTx/>
                  <a:uFillTx/>
                  <a:latin typeface="Aptos" panose="020B0004020202020204" pitchFamily="34" charset="0"/>
                  <a:ea typeface="+mn-ea"/>
                  <a:cs typeface="+mn-cs"/>
                </a:rPr>
                <a:t>Verhogen kwaliteit</a:t>
              </a:r>
            </a:p>
          </p:txBody>
        </p:sp>
        <p:sp>
          <p:nvSpPr>
            <p:cNvPr id="18" name="Rechthoek: afgeronde hoeken 17">
              <a:extLst>
                <a:ext uri="{FF2B5EF4-FFF2-40B4-BE49-F238E27FC236}">
                  <a16:creationId xmlns:a16="http://schemas.microsoft.com/office/drawing/2014/main" id="{4CF692DC-C98E-30BD-3C3E-13054E561637}"/>
                </a:ext>
              </a:extLst>
            </p:cNvPr>
            <p:cNvSpPr/>
            <p:nvPr/>
          </p:nvSpPr>
          <p:spPr>
            <a:xfrm>
              <a:off x="6464300" y="2458200"/>
              <a:ext cx="1684866" cy="668866"/>
            </a:xfrm>
            <a:prstGeom prst="roundRect">
              <a:avLst/>
            </a:prstGeom>
            <a:solidFill>
              <a:srgbClr val="91C370"/>
            </a:solidFill>
            <a:ln w="12700">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400" b="0" i="0" u="none" strike="noStrike" kern="1200" cap="none" spc="0" normalizeH="0" baseline="0" noProof="0">
                  <a:ln>
                    <a:noFill/>
                  </a:ln>
                  <a:solidFill>
                    <a:srgbClr val="FFFFFF"/>
                  </a:solidFill>
                  <a:effectLst/>
                  <a:uLnTx/>
                  <a:uFillTx/>
                  <a:latin typeface="Aptos" panose="020B0004020202020204" pitchFamily="34" charset="0"/>
                  <a:ea typeface="+mn-ea"/>
                  <a:cs typeface="+mn-cs"/>
                </a:rPr>
                <a:t>Structureel borgen financiering</a:t>
              </a:r>
            </a:p>
          </p:txBody>
        </p:sp>
        <p:sp>
          <p:nvSpPr>
            <p:cNvPr id="3" name="Pijl: links 2">
              <a:extLst>
                <a:ext uri="{FF2B5EF4-FFF2-40B4-BE49-F238E27FC236}">
                  <a16:creationId xmlns:a16="http://schemas.microsoft.com/office/drawing/2014/main" id="{F37CF93C-651D-D263-9206-AB88CB26E321}"/>
                </a:ext>
              </a:extLst>
            </p:cNvPr>
            <p:cNvSpPr/>
            <p:nvPr/>
          </p:nvSpPr>
          <p:spPr>
            <a:xfrm rot="16200000">
              <a:off x="1454945" y="2009703"/>
              <a:ext cx="490445" cy="402475"/>
            </a:xfrm>
            <a:prstGeom prst="leftArrow">
              <a:avLst>
                <a:gd name="adj1" fmla="val 28090"/>
                <a:gd name="adj2" fmla="val 50000"/>
              </a:avLst>
            </a:prstGeom>
            <a:solidFill>
              <a:srgbClr val="91C370"/>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FFFFFF"/>
                </a:solidFill>
                <a:effectLst/>
                <a:uLnTx/>
                <a:uFillTx/>
                <a:latin typeface="Aptos" panose="020B0004020202020204" pitchFamily="34" charset="0"/>
                <a:ea typeface="+mn-ea"/>
                <a:cs typeface="+mn-cs"/>
              </a:endParaRPr>
            </a:p>
          </p:txBody>
        </p:sp>
        <p:sp>
          <p:nvSpPr>
            <p:cNvPr id="8" name="Rechthoek 7">
              <a:extLst>
                <a:ext uri="{FF2B5EF4-FFF2-40B4-BE49-F238E27FC236}">
                  <a16:creationId xmlns:a16="http://schemas.microsoft.com/office/drawing/2014/main" id="{A513F704-0D09-D04B-0C90-ADBEAC9AC7FA}"/>
                </a:ext>
              </a:extLst>
            </p:cNvPr>
            <p:cNvSpPr/>
            <p:nvPr/>
          </p:nvSpPr>
          <p:spPr>
            <a:xfrm>
              <a:off x="857735" y="1151055"/>
              <a:ext cx="7291431" cy="816700"/>
            </a:xfrm>
            <a:prstGeom prst="rect">
              <a:avLst/>
            </a:prstGeom>
            <a:solidFill>
              <a:srgbClr val="91C370"/>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2400" b="0" i="0" u="none" strike="noStrike" kern="1200" cap="none" spc="0" normalizeH="0" baseline="0" noProof="0" err="1">
                  <a:ln>
                    <a:noFill/>
                  </a:ln>
                  <a:solidFill>
                    <a:srgbClr val="FFFFFF"/>
                  </a:solidFill>
                  <a:effectLst/>
                  <a:uLnTx/>
                  <a:uFillTx/>
                  <a:latin typeface="Aptos" panose="020B0004020202020204" pitchFamily="34" charset="0"/>
                  <a:ea typeface="+mn-ea"/>
                  <a:cs typeface="+mn-cs"/>
                </a:rPr>
                <a:t>Wsob</a:t>
              </a:r>
              <a:r>
                <a:rPr kumimoji="0" lang="nl-NL" sz="2400" b="0" i="0" u="none" strike="noStrike" kern="1200" cap="none" spc="0" normalizeH="0" baseline="0" noProof="0">
                  <a:ln>
                    <a:noFill/>
                  </a:ln>
                  <a:solidFill>
                    <a:srgbClr val="FFFFFF"/>
                  </a:solidFill>
                  <a:effectLst/>
                  <a:uLnTx/>
                  <a:uFillTx/>
                  <a:latin typeface="Aptos" panose="020B0004020202020204" pitchFamily="34" charset="0"/>
                  <a:ea typeface="+mn-ea"/>
                  <a:cs typeface="+mn-cs"/>
                </a:rPr>
                <a:t>: Versterken bibliotheekwerk, zodat het klaar is voor de toekomstige opgaven door …</a:t>
              </a:r>
            </a:p>
          </p:txBody>
        </p:sp>
        <p:sp>
          <p:nvSpPr>
            <p:cNvPr id="9" name="Pijl: links 8">
              <a:extLst>
                <a:ext uri="{FF2B5EF4-FFF2-40B4-BE49-F238E27FC236}">
                  <a16:creationId xmlns:a16="http://schemas.microsoft.com/office/drawing/2014/main" id="{EC5244B2-06B5-F429-97AC-60148CEF95A5}"/>
                </a:ext>
              </a:extLst>
            </p:cNvPr>
            <p:cNvSpPr/>
            <p:nvPr/>
          </p:nvSpPr>
          <p:spPr>
            <a:xfrm rot="16200000">
              <a:off x="3323800" y="2009703"/>
              <a:ext cx="490445" cy="402475"/>
            </a:xfrm>
            <a:prstGeom prst="leftArrow">
              <a:avLst>
                <a:gd name="adj1" fmla="val 28090"/>
                <a:gd name="adj2" fmla="val 50000"/>
              </a:avLst>
            </a:prstGeom>
            <a:solidFill>
              <a:srgbClr val="91C370"/>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FFFFFF"/>
                </a:solidFill>
                <a:effectLst/>
                <a:uLnTx/>
                <a:uFillTx/>
                <a:latin typeface="Aptos" panose="020B0004020202020204" pitchFamily="34" charset="0"/>
                <a:ea typeface="+mn-ea"/>
                <a:cs typeface="+mn-cs"/>
              </a:endParaRPr>
            </a:p>
          </p:txBody>
        </p:sp>
        <p:sp>
          <p:nvSpPr>
            <p:cNvPr id="13" name="Pijl: links 12">
              <a:extLst>
                <a:ext uri="{FF2B5EF4-FFF2-40B4-BE49-F238E27FC236}">
                  <a16:creationId xmlns:a16="http://schemas.microsoft.com/office/drawing/2014/main" id="{4193B2F6-1606-957D-B23C-5F203B2F67C2}"/>
                </a:ext>
              </a:extLst>
            </p:cNvPr>
            <p:cNvSpPr/>
            <p:nvPr/>
          </p:nvSpPr>
          <p:spPr>
            <a:xfrm rot="16200000">
              <a:off x="5247373" y="2009703"/>
              <a:ext cx="490445" cy="402475"/>
            </a:xfrm>
            <a:prstGeom prst="leftArrow">
              <a:avLst>
                <a:gd name="adj1" fmla="val 28090"/>
                <a:gd name="adj2" fmla="val 50000"/>
              </a:avLst>
            </a:prstGeom>
            <a:solidFill>
              <a:srgbClr val="91C370"/>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FFFFFF"/>
                </a:solidFill>
                <a:effectLst/>
                <a:uLnTx/>
                <a:uFillTx/>
                <a:latin typeface="Aptos" panose="020B0004020202020204" pitchFamily="34" charset="0"/>
                <a:ea typeface="+mn-ea"/>
                <a:cs typeface="+mn-cs"/>
              </a:endParaRPr>
            </a:p>
          </p:txBody>
        </p:sp>
        <p:sp>
          <p:nvSpPr>
            <p:cNvPr id="14" name="Pijl: links 13">
              <a:extLst>
                <a:ext uri="{FF2B5EF4-FFF2-40B4-BE49-F238E27FC236}">
                  <a16:creationId xmlns:a16="http://schemas.microsoft.com/office/drawing/2014/main" id="{97A6392A-BA6F-8155-842F-98DEFBAF0F53}"/>
                </a:ext>
              </a:extLst>
            </p:cNvPr>
            <p:cNvSpPr/>
            <p:nvPr/>
          </p:nvSpPr>
          <p:spPr>
            <a:xfrm rot="16200000">
              <a:off x="7116228" y="2009703"/>
              <a:ext cx="490445" cy="402475"/>
            </a:xfrm>
            <a:prstGeom prst="leftArrow">
              <a:avLst>
                <a:gd name="adj1" fmla="val 28090"/>
                <a:gd name="adj2" fmla="val 50000"/>
              </a:avLst>
            </a:prstGeom>
            <a:solidFill>
              <a:srgbClr val="91C370"/>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FFFFFF"/>
                </a:solidFill>
                <a:effectLst/>
                <a:uLnTx/>
                <a:uFillTx/>
                <a:latin typeface="Aptos" panose="020B0004020202020204" pitchFamily="34" charset="0"/>
                <a:ea typeface="+mn-ea"/>
                <a:cs typeface="+mn-cs"/>
              </a:endParaRPr>
            </a:p>
          </p:txBody>
        </p:sp>
      </p:grpSp>
      <p:grpSp>
        <p:nvGrpSpPr>
          <p:cNvPr id="41" name="Groep 40">
            <a:extLst>
              <a:ext uri="{FF2B5EF4-FFF2-40B4-BE49-F238E27FC236}">
                <a16:creationId xmlns:a16="http://schemas.microsoft.com/office/drawing/2014/main" id="{4D66E4A8-91A2-9894-58AE-14B2185A027A}"/>
              </a:ext>
            </a:extLst>
          </p:cNvPr>
          <p:cNvGrpSpPr/>
          <p:nvPr/>
        </p:nvGrpSpPr>
        <p:grpSpPr>
          <a:xfrm>
            <a:off x="857735" y="3345680"/>
            <a:ext cx="7343599" cy="1974203"/>
            <a:chOff x="857735" y="3410092"/>
            <a:chExt cx="7343599" cy="1974203"/>
          </a:xfrm>
          <a:solidFill>
            <a:srgbClr val="45A4E4"/>
          </a:solidFill>
        </p:grpSpPr>
        <p:sp>
          <p:nvSpPr>
            <p:cNvPr id="15" name="Rechthoek 14">
              <a:extLst>
                <a:ext uri="{FF2B5EF4-FFF2-40B4-BE49-F238E27FC236}">
                  <a16:creationId xmlns:a16="http://schemas.microsoft.com/office/drawing/2014/main" id="{30D61060-A84C-9113-7174-73B965D7489B}"/>
                </a:ext>
              </a:extLst>
            </p:cNvPr>
            <p:cNvSpPr/>
            <p:nvPr/>
          </p:nvSpPr>
          <p:spPr>
            <a:xfrm>
              <a:off x="857735" y="3410092"/>
              <a:ext cx="7291431" cy="816700"/>
            </a:xfrm>
            <a:prstGeom prst="rect">
              <a:avLst/>
            </a:prstGeom>
            <a:grp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2400" b="0" i="0" u="none" strike="noStrike" kern="1200" cap="none" spc="0" normalizeH="0" baseline="0" noProof="0">
                  <a:ln>
                    <a:noFill/>
                  </a:ln>
                  <a:solidFill>
                    <a:srgbClr val="FFFFFF"/>
                  </a:solidFill>
                  <a:effectLst/>
                  <a:uLnTx/>
                  <a:uFillTx/>
                  <a:latin typeface="Aptos" panose="020B0004020202020204" pitchFamily="34" charset="0"/>
                  <a:ea typeface="+mn-ea"/>
                  <a:cs typeface="+mn-cs"/>
                </a:rPr>
                <a:t>Ambities bestuurlijke stuurgroep:</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2400" b="0" i="0" u="none" strike="noStrike" kern="1200" cap="none" spc="0" normalizeH="0" baseline="0" noProof="0">
                  <a:ln>
                    <a:noFill/>
                  </a:ln>
                  <a:solidFill>
                    <a:srgbClr val="FFFFFF"/>
                  </a:solidFill>
                  <a:effectLst/>
                  <a:uLnTx/>
                  <a:uFillTx/>
                  <a:latin typeface="Aptos" panose="020B0004020202020204" pitchFamily="34" charset="0"/>
                  <a:ea typeface="+mn-ea"/>
                  <a:cs typeface="+mn-cs"/>
                </a:rPr>
                <a:t>Versterken Gelders bibliotheekwerk</a:t>
              </a:r>
            </a:p>
          </p:txBody>
        </p:sp>
        <p:sp>
          <p:nvSpPr>
            <p:cNvPr id="27" name="Rechthoek: afgeronde hoeken 26">
              <a:extLst>
                <a:ext uri="{FF2B5EF4-FFF2-40B4-BE49-F238E27FC236}">
                  <a16:creationId xmlns:a16="http://schemas.microsoft.com/office/drawing/2014/main" id="{37B9C415-CF0A-41E5-3896-DF154C318077}"/>
                </a:ext>
              </a:extLst>
            </p:cNvPr>
            <p:cNvSpPr/>
            <p:nvPr/>
          </p:nvSpPr>
          <p:spPr>
            <a:xfrm>
              <a:off x="857735" y="4715429"/>
              <a:ext cx="2252134" cy="668866"/>
            </a:xfrm>
            <a:prstGeom prst="roundRect">
              <a:avLst/>
            </a:prstGeom>
            <a:grpFill/>
            <a:ln w="12700">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400" b="0" i="0" u="none" strike="noStrike" kern="1200" cap="none" spc="0" normalizeH="0" baseline="0" noProof="0">
                  <a:ln>
                    <a:noFill/>
                  </a:ln>
                  <a:solidFill>
                    <a:srgbClr val="FFFFFF"/>
                  </a:solidFill>
                  <a:effectLst/>
                  <a:uLnTx/>
                  <a:uFillTx/>
                  <a:latin typeface="Aptos" panose="020B0004020202020204" pitchFamily="34" charset="0"/>
                  <a:ea typeface="+mn-ea"/>
                  <a:cs typeface="+mn-cs"/>
                </a:rPr>
                <a:t>Behouden wat we hebben</a:t>
              </a:r>
            </a:p>
          </p:txBody>
        </p:sp>
        <p:sp>
          <p:nvSpPr>
            <p:cNvPr id="28" name="Rechthoek: afgeronde hoeken 27">
              <a:extLst>
                <a:ext uri="{FF2B5EF4-FFF2-40B4-BE49-F238E27FC236}">
                  <a16:creationId xmlns:a16="http://schemas.microsoft.com/office/drawing/2014/main" id="{947B9F91-2830-9975-C4CC-5AA4F7A156CD}"/>
                </a:ext>
              </a:extLst>
            </p:cNvPr>
            <p:cNvSpPr/>
            <p:nvPr/>
          </p:nvSpPr>
          <p:spPr>
            <a:xfrm>
              <a:off x="3403468" y="4715429"/>
              <a:ext cx="2252134" cy="668866"/>
            </a:xfrm>
            <a:prstGeom prst="roundRect">
              <a:avLst/>
            </a:prstGeom>
            <a:grpFill/>
            <a:ln w="12700">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400" b="0" i="0" u="none" strike="noStrike" kern="1200" cap="none" spc="0" normalizeH="0" baseline="0" noProof="0">
                  <a:ln>
                    <a:noFill/>
                  </a:ln>
                  <a:solidFill>
                    <a:srgbClr val="FFFFFF"/>
                  </a:solidFill>
                  <a:effectLst/>
                  <a:uLnTx/>
                  <a:uFillTx/>
                  <a:latin typeface="Aptos" panose="020B0004020202020204" pitchFamily="34" charset="0"/>
                  <a:ea typeface="+mn-ea"/>
                  <a:cs typeface="+mn-cs"/>
                </a:rPr>
                <a:t>Versterken van het bibliotheek</a:t>
              </a:r>
              <a:r>
                <a:rPr kumimoji="0" lang="nl-NL" sz="1400" b="0" i="0" u="sng" strike="noStrike" kern="1200" cap="none" spc="0" normalizeH="0" baseline="0" noProof="0">
                  <a:ln>
                    <a:noFill/>
                  </a:ln>
                  <a:solidFill>
                    <a:srgbClr val="FFFFFF"/>
                  </a:solidFill>
                  <a:effectLst/>
                  <a:uLnTx/>
                  <a:uFillTx/>
                  <a:latin typeface="Aptos" panose="020B0004020202020204" pitchFamily="34" charset="0"/>
                  <a:ea typeface="+mn-ea"/>
                  <a:cs typeface="+mn-cs"/>
                </a:rPr>
                <a:t>werk</a:t>
              </a:r>
              <a:r>
                <a:rPr kumimoji="0" lang="nl-NL" sz="1400" b="0" i="0" u="none" strike="noStrike" kern="1200" cap="none" spc="0" normalizeH="0" baseline="0" noProof="0">
                  <a:ln>
                    <a:noFill/>
                  </a:ln>
                  <a:solidFill>
                    <a:srgbClr val="FFFFFF"/>
                  </a:solidFill>
                  <a:effectLst/>
                  <a:uLnTx/>
                  <a:uFillTx/>
                  <a:latin typeface="Aptos" panose="020B0004020202020204" pitchFamily="34" charset="0"/>
                  <a:ea typeface="+mn-ea"/>
                  <a:cs typeface="+mn-cs"/>
                </a:rPr>
                <a:t> door …</a:t>
              </a:r>
            </a:p>
          </p:txBody>
        </p:sp>
        <p:sp>
          <p:nvSpPr>
            <p:cNvPr id="29" name="Rechthoek: afgeronde hoeken 28">
              <a:extLst>
                <a:ext uri="{FF2B5EF4-FFF2-40B4-BE49-F238E27FC236}">
                  <a16:creationId xmlns:a16="http://schemas.microsoft.com/office/drawing/2014/main" id="{FB538D3C-8762-430D-8088-FED3AB031D98}"/>
                </a:ext>
              </a:extLst>
            </p:cNvPr>
            <p:cNvSpPr/>
            <p:nvPr/>
          </p:nvSpPr>
          <p:spPr>
            <a:xfrm>
              <a:off x="5949200" y="4715429"/>
              <a:ext cx="2252134" cy="668866"/>
            </a:xfrm>
            <a:prstGeom prst="roundRect">
              <a:avLst/>
            </a:prstGeom>
            <a:grpFill/>
            <a:ln w="12700">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400" b="0" i="0" u="none" strike="noStrike" kern="1200" cap="none" spc="0" normalizeH="0" baseline="0" noProof="0">
                  <a:ln>
                    <a:noFill/>
                  </a:ln>
                  <a:solidFill>
                    <a:srgbClr val="FFFFFF"/>
                  </a:solidFill>
                  <a:effectLst/>
                  <a:uLnTx/>
                  <a:uFillTx/>
                  <a:latin typeface="Aptos" panose="020B0004020202020204" pitchFamily="34" charset="0"/>
                  <a:ea typeface="+mn-ea"/>
                  <a:cs typeface="+mn-cs"/>
                </a:rPr>
                <a:t>… versterken van het bibliotheek</a:t>
              </a:r>
              <a:r>
                <a:rPr kumimoji="0" lang="nl-NL" sz="1400" b="0" i="0" u="sng" strike="noStrike" kern="1200" cap="none" spc="0" normalizeH="0" baseline="0" noProof="0">
                  <a:ln>
                    <a:noFill/>
                  </a:ln>
                  <a:solidFill>
                    <a:srgbClr val="FFFFFF"/>
                  </a:solidFill>
                  <a:effectLst/>
                  <a:uLnTx/>
                  <a:uFillTx/>
                  <a:latin typeface="Aptos" panose="020B0004020202020204" pitchFamily="34" charset="0"/>
                  <a:ea typeface="+mn-ea"/>
                  <a:cs typeface="+mn-cs"/>
                </a:rPr>
                <a:t>stelsel</a:t>
              </a:r>
            </a:p>
          </p:txBody>
        </p:sp>
        <p:sp>
          <p:nvSpPr>
            <p:cNvPr id="30" name="Pijl: links 29">
              <a:extLst>
                <a:ext uri="{FF2B5EF4-FFF2-40B4-BE49-F238E27FC236}">
                  <a16:creationId xmlns:a16="http://schemas.microsoft.com/office/drawing/2014/main" id="{8438E2E4-A198-723A-371E-1A00936D3973}"/>
                </a:ext>
              </a:extLst>
            </p:cNvPr>
            <p:cNvSpPr/>
            <p:nvPr/>
          </p:nvSpPr>
          <p:spPr>
            <a:xfrm rot="16200000">
              <a:off x="1738580" y="4265001"/>
              <a:ext cx="490445" cy="402475"/>
            </a:xfrm>
            <a:prstGeom prst="leftArrow">
              <a:avLst>
                <a:gd name="adj1" fmla="val 28090"/>
                <a:gd name="adj2" fmla="val 50000"/>
              </a:avLst>
            </a:prstGeom>
            <a:grp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FFFFFF"/>
                </a:solidFill>
                <a:effectLst/>
                <a:uLnTx/>
                <a:uFillTx/>
                <a:latin typeface="Aptos" panose="020B0004020202020204" pitchFamily="34" charset="0"/>
                <a:ea typeface="+mn-ea"/>
                <a:cs typeface="+mn-cs"/>
              </a:endParaRPr>
            </a:p>
          </p:txBody>
        </p:sp>
        <p:sp>
          <p:nvSpPr>
            <p:cNvPr id="31" name="Pijl: links 30">
              <a:extLst>
                <a:ext uri="{FF2B5EF4-FFF2-40B4-BE49-F238E27FC236}">
                  <a16:creationId xmlns:a16="http://schemas.microsoft.com/office/drawing/2014/main" id="{C88D6AF6-3050-3697-7B66-FD8134B07EE7}"/>
                </a:ext>
              </a:extLst>
            </p:cNvPr>
            <p:cNvSpPr/>
            <p:nvPr/>
          </p:nvSpPr>
          <p:spPr>
            <a:xfrm rot="16200000">
              <a:off x="4284313" y="4265001"/>
              <a:ext cx="490445" cy="402475"/>
            </a:xfrm>
            <a:prstGeom prst="leftArrow">
              <a:avLst>
                <a:gd name="adj1" fmla="val 28090"/>
                <a:gd name="adj2" fmla="val 50000"/>
              </a:avLst>
            </a:prstGeom>
            <a:grp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FFFFFF"/>
                </a:solidFill>
                <a:effectLst/>
                <a:uLnTx/>
                <a:uFillTx/>
                <a:latin typeface="Aptos" panose="020B0004020202020204" pitchFamily="34" charset="0"/>
                <a:ea typeface="+mn-ea"/>
                <a:cs typeface="+mn-cs"/>
              </a:endParaRPr>
            </a:p>
          </p:txBody>
        </p:sp>
        <p:sp>
          <p:nvSpPr>
            <p:cNvPr id="32" name="Pijl: links 31">
              <a:extLst>
                <a:ext uri="{FF2B5EF4-FFF2-40B4-BE49-F238E27FC236}">
                  <a16:creationId xmlns:a16="http://schemas.microsoft.com/office/drawing/2014/main" id="{E93883DC-4320-8121-D9E2-21A6DD6CB76A}"/>
                </a:ext>
              </a:extLst>
            </p:cNvPr>
            <p:cNvSpPr/>
            <p:nvPr/>
          </p:nvSpPr>
          <p:spPr>
            <a:xfrm rot="16200000">
              <a:off x="6830045" y="4265001"/>
              <a:ext cx="490445" cy="402475"/>
            </a:xfrm>
            <a:prstGeom prst="leftArrow">
              <a:avLst>
                <a:gd name="adj1" fmla="val 28090"/>
                <a:gd name="adj2" fmla="val 50000"/>
              </a:avLst>
            </a:prstGeom>
            <a:grp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FFFFFF"/>
                </a:solidFill>
                <a:effectLst/>
                <a:uLnTx/>
                <a:uFillTx/>
                <a:latin typeface="Aptos" panose="020B0004020202020204" pitchFamily="34" charset="0"/>
                <a:ea typeface="+mn-ea"/>
                <a:cs typeface="+mn-cs"/>
              </a:endParaRPr>
            </a:p>
          </p:txBody>
        </p:sp>
      </p:grpSp>
      <p:sp>
        <p:nvSpPr>
          <p:cNvPr id="2" name="Date Placeholder 3">
            <a:extLst>
              <a:ext uri="{FF2B5EF4-FFF2-40B4-BE49-F238E27FC236}">
                <a16:creationId xmlns:a16="http://schemas.microsoft.com/office/drawing/2014/main" id="{797E5131-0B41-A7DD-5BE4-739158502C6E}"/>
              </a:ext>
            </a:extLst>
          </p:cNvPr>
          <p:cNvSpPr txBox="1">
            <a:spLocks/>
          </p:cNvSpPr>
          <p:nvPr/>
        </p:nvSpPr>
        <p:spPr>
          <a:xfrm>
            <a:off x="573088" y="6356350"/>
            <a:ext cx="3541712" cy="365125"/>
          </a:xfrm>
          <a:prstGeom prst="rect">
            <a:avLst/>
          </a:prstGeom>
        </p:spPr>
        <p:txBody>
          <a:bodyPr vert="horz" wrap="square" lIns="0" tIns="45720" rIns="0" bIns="45720" numCol="1" anchor="ctr" anchorCtr="0" compatLnSpc="1">
            <a:prstTxWarp prst="textNoShape">
              <a:avLst/>
            </a:prstTxWarp>
          </a:bodyPr>
          <a:lstStyle>
            <a:defPPr>
              <a:defRPr lang="en-US"/>
            </a:defPPr>
            <a:lvl1pPr algn="r" defTabSz="457200" rtl="0" fontAlgn="base">
              <a:spcBef>
                <a:spcPct val="0"/>
              </a:spcBef>
              <a:spcAft>
                <a:spcPct val="0"/>
              </a:spcAft>
              <a:defRPr sz="1200" kern="1200">
                <a:solidFill>
                  <a:srgbClr val="1B143C"/>
                </a:solidFill>
                <a:latin typeface="Aptos" panose="020B0004020202020204" pitchFamily="34" charset="0"/>
                <a:ea typeface="MS PGothic" charset="0"/>
                <a:cs typeface="MS PGothic" charset="0"/>
              </a:defRPr>
            </a:lvl1pPr>
            <a:lvl2pPr marL="457200" algn="l" defTabSz="457200" rtl="0" fontAlgn="base">
              <a:spcBef>
                <a:spcPct val="0"/>
              </a:spcBef>
              <a:spcAft>
                <a:spcPct val="0"/>
              </a:spcAft>
              <a:defRPr sz="2400" kern="1200">
                <a:solidFill>
                  <a:schemeClr val="tx1"/>
                </a:solidFill>
                <a:latin typeface="Calibri" charset="0"/>
                <a:ea typeface="MS PGothic" charset="0"/>
                <a:cs typeface="MS PGothic" charset="0"/>
              </a:defRPr>
            </a:lvl2pPr>
            <a:lvl3pPr marL="914400" algn="l" defTabSz="457200" rtl="0" fontAlgn="base">
              <a:spcBef>
                <a:spcPct val="0"/>
              </a:spcBef>
              <a:spcAft>
                <a:spcPct val="0"/>
              </a:spcAft>
              <a:defRPr sz="2400" kern="1200">
                <a:solidFill>
                  <a:schemeClr val="tx1"/>
                </a:solidFill>
                <a:latin typeface="Calibri" charset="0"/>
                <a:ea typeface="MS PGothic" charset="0"/>
                <a:cs typeface="MS PGothic" charset="0"/>
              </a:defRPr>
            </a:lvl3pPr>
            <a:lvl4pPr marL="1371600" algn="l" defTabSz="457200" rtl="0" fontAlgn="base">
              <a:spcBef>
                <a:spcPct val="0"/>
              </a:spcBef>
              <a:spcAft>
                <a:spcPct val="0"/>
              </a:spcAft>
              <a:defRPr sz="2400" kern="1200">
                <a:solidFill>
                  <a:schemeClr val="tx1"/>
                </a:solidFill>
                <a:latin typeface="Calibri" charset="0"/>
                <a:ea typeface="MS PGothic" charset="0"/>
                <a:cs typeface="MS PGothic" charset="0"/>
              </a:defRPr>
            </a:lvl4pPr>
            <a:lvl5pPr marL="1828800" algn="l" defTabSz="457200" rtl="0" fontAlgn="base">
              <a:spcBef>
                <a:spcPct val="0"/>
              </a:spcBef>
              <a:spcAft>
                <a:spcPct val="0"/>
              </a:spcAft>
              <a:defRPr sz="2400" kern="1200">
                <a:solidFill>
                  <a:schemeClr val="tx1"/>
                </a:solidFill>
                <a:latin typeface="Calibri" charset="0"/>
                <a:ea typeface="MS PGothic" charset="0"/>
                <a:cs typeface="MS PGothic" charset="0"/>
              </a:defRPr>
            </a:lvl5pPr>
            <a:lvl6pPr marL="2286000" algn="l" defTabSz="457200" rtl="0" eaLnBrk="1" latinLnBrk="0" hangingPunct="1">
              <a:defRPr sz="2400" kern="1200">
                <a:solidFill>
                  <a:schemeClr val="tx1"/>
                </a:solidFill>
                <a:latin typeface="Calibri" charset="0"/>
                <a:ea typeface="MS PGothic" charset="0"/>
                <a:cs typeface="MS PGothic" charset="0"/>
              </a:defRPr>
            </a:lvl6pPr>
            <a:lvl7pPr marL="2743200" algn="l" defTabSz="457200" rtl="0" eaLnBrk="1" latinLnBrk="0" hangingPunct="1">
              <a:defRPr sz="2400" kern="1200">
                <a:solidFill>
                  <a:schemeClr val="tx1"/>
                </a:solidFill>
                <a:latin typeface="Calibri" charset="0"/>
                <a:ea typeface="MS PGothic" charset="0"/>
                <a:cs typeface="MS PGothic" charset="0"/>
              </a:defRPr>
            </a:lvl7pPr>
            <a:lvl8pPr marL="3200400" algn="l" defTabSz="457200" rtl="0" eaLnBrk="1" latinLnBrk="0" hangingPunct="1">
              <a:defRPr sz="2400" kern="1200">
                <a:solidFill>
                  <a:schemeClr val="tx1"/>
                </a:solidFill>
                <a:latin typeface="Calibri" charset="0"/>
                <a:ea typeface="MS PGothic" charset="0"/>
                <a:cs typeface="MS PGothic" charset="0"/>
              </a:defRPr>
            </a:lvl8pPr>
            <a:lvl9pPr marL="3657600" algn="l" defTabSz="457200" rtl="0" eaLnBrk="1" latinLnBrk="0" hangingPunct="1">
              <a:defRPr sz="2400" kern="1200">
                <a:solidFill>
                  <a:schemeClr val="tx1"/>
                </a:solidFill>
                <a:latin typeface="Calibri" charset="0"/>
                <a:ea typeface="MS PGothic" charset="0"/>
                <a:cs typeface="MS PGothic"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Oktober 2026</a:t>
            </a:r>
            <a:endParaRPr kumimoji="0" lang="en-US" sz="1200" b="0" i="0" u="none" strike="noStrike" kern="1200" cap="none" spc="0" normalizeH="0" baseline="0" noProof="0">
              <a:ln>
                <a:noFill/>
              </a:ln>
              <a:solidFill>
                <a:srgbClr val="1B143C"/>
              </a:solidFill>
              <a:effectLst/>
              <a:uLnTx/>
              <a:uFillTx/>
              <a:latin typeface="Aptos" panose="020B0004020202020204" pitchFamily="34" charset="0"/>
              <a:ea typeface="MS PGothic" charset="0"/>
            </a:endParaRPr>
          </a:p>
        </p:txBody>
      </p:sp>
    </p:spTree>
    <p:extLst>
      <p:ext uri="{BB962C8B-B14F-4D97-AF65-F5344CB8AC3E}">
        <p14:creationId xmlns:p14="http://schemas.microsoft.com/office/powerpoint/2010/main" val="349481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4219A0F6-230A-58EC-3386-7C7B118DEF0D}"/>
              </a:ext>
            </a:extLst>
          </p:cNvPr>
          <p:cNvSpPr>
            <a:spLocks noGrp="1"/>
          </p:cNvSpPr>
          <p:nvPr>
            <p:ph type="title"/>
          </p:nvPr>
        </p:nvSpPr>
        <p:spPr>
          <a:xfrm>
            <a:off x="573088" y="400000"/>
            <a:ext cx="8366000" cy="520000"/>
          </a:xfrm>
        </p:spPr>
        <p:txBody>
          <a:bodyPr lIns="0" tIns="45720" rIns="0" bIns="45720" anchor="ctr"/>
          <a:lstStyle/>
          <a:p>
            <a:r>
              <a:rPr lang="nl-NL" sz="2800" dirty="0">
                <a:latin typeface="Aptos" panose="020B0004020202020204" pitchFamily="34" charset="0"/>
              </a:rPr>
              <a:t>7. Achtergrond: plan van aanpak</a:t>
            </a:r>
          </a:p>
        </p:txBody>
      </p:sp>
      <p:sp>
        <p:nvSpPr>
          <p:cNvPr id="13" name="Rechthoek 12">
            <a:extLst>
              <a:ext uri="{FF2B5EF4-FFF2-40B4-BE49-F238E27FC236}">
                <a16:creationId xmlns:a16="http://schemas.microsoft.com/office/drawing/2014/main" id="{38A5379C-0AB3-53D5-530E-029888BF33D6}"/>
              </a:ext>
            </a:extLst>
          </p:cNvPr>
          <p:cNvSpPr/>
          <p:nvPr/>
        </p:nvSpPr>
        <p:spPr>
          <a:xfrm>
            <a:off x="741355" y="5747716"/>
            <a:ext cx="3049049" cy="707922"/>
          </a:xfrm>
          <a:prstGeom prst="rect">
            <a:avLst/>
          </a:prstGeom>
          <a:solidFill>
            <a:srgbClr val="FFDD42"/>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800" b="0" i="0" u="none" strike="noStrike" kern="1200" cap="none" spc="0" normalizeH="0" baseline="0" noProof="0">
                <a:ln>
                  <a:noFill/>
                </a:ln>
                <a:solidFill>
                  <a:srgbClr val="1B143C"/>
                </a:solidFill>
                <a:effectLst/>
                <a:uLnTx/>
                <a:uFillTx/>
                <a:latin typeface="Aptos" panose="020B0004020202020204" pitchFamily="34" charset="0"/>
                <a:ea typeface="+mn-ea"/>
                <a:cs typeface="+mn-cs"/>
              </a:rPr>
              <a:t>Wij monitoren onze resultaten </a:t>
            </a:r>
          </a:p>
        </p:txBody>
      </p:sp>
      <p:cxnSp>
        <p:nvCxnSpPr>
          <p:cNvPr id="15" name="Verbindingslijn: gebogen 14">
            <a:extLst>
              <a:ext uri="{FF2B5EF4-FFF2-40B4-BE49-F238E27FC236}">
                <a16:creationId xmlns:a16="http://schemas.microsoft.com/office/drawing/2014/main" id="{A6EA01D8-8F4F-F46C-0CE3-BC01BCE8CDCF}"/>
              </a:ext>
            </a:extLst>
          </p:cNvPr>
          <p:cNvCxnSpPr>
            <a:cxnSpLocks/>
            <a:endCxn id="11" idx="1"/>
          </p:cNvCxnSpPr>
          <p:nvPr/>
        </p:nvCxnSpPr>
        <p:spPr>
          <a:xfrm rot="5400000" flipH="1" flipV="1">
            <a:off x="-1103876" y="4232371"/>
            <a:ext cx="3455870" cy="234592"/>
          </a:xfrm>
          <a:prstGeom prst="bent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Verbindingslijn: gebogen 17">
            <a:extLst>
              <a:ext uri="{FF2B5EF4-FFF2-40B4-BE49-F238E27FC236}">
                <a16:creationId xmlns:a16="http://schemas.microsoft.com/office/drawing/2014/main" id="{FAEC1621-BBB6-1323-3C00-714764C42CE3}"/>
              </a:ext>
            </a:extLst>
          </p:cNvPr>
          <p:cNvCxnSpPr>
            <a:stCxn id="13" idx="1"/>
          </p:cNvCxnSpPr>
          <p:nvPr/>
        </p:nvCxnSpPr>
        <p:spPr>
          <a:xfrm rot="10800000">
            <a:off x="741355" y="4518251"/>
            <a:ext cx="12700" cy="1583426"/>
          </a:xfrm>
          <a:prstGeom prst="bentConnector4">
            <a:avLst>
              <a:gd name="adj1" fmla="val 1980000"/>
              <a:gd name="adj2" fmla="val 99676"/>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4" name="Groep 53">
            <a:extLst>
              <a:ext uri="{FF2B5EF4-FFF2-40B4-BE49-F238E27FC236}">
                <a16:creationId xmlns:a16="http://schemas.microsoft.com/office/drawing/2014/main" id="{CB4BE1A0-0220-DA38-B9F0-4210B2997B68}"/>
              </a:ext>
            </a:extLst>
          </p:cNvPr>
          <p:cNvGrpSpPr/>
          <p:nvPr/>
        </p:nvGrpSpPr>
        <p:grpSpPr>
          <a:xfrm>
            <a:off x="4136284" y="5530356"/>
            <a:ext cx="2359743" cy="1142643"/>
            <a:chOff x="4450609" y="5520831"/>
            <a:chExt cx="2359743" cy="1142643"/>
          </a:xfrm>
          <a:solidFill>
            <a:srgbClr val="FFDD42"/>
          </a:solidFill>
        </p:grpSpPr>
        <p:sp>
          <p:nvSpPr>
            <p:cNvPr id="23" name="Rechthoek 22">
              <a:extLst>
                <a:ext uri="{FF2B5EF4-FFF2-40B4-BE49-F238E27FC236}">
                  <a16:creationId xmlns:a16="http://schemas.microsoft.com/office/drawing/2014/main" id="{60E0BE0A-E595-53F2-19D7-4668D0D1EFEA}"/>
                </a:ext>
              </a:extLst>
            </p:cNvPr>
            <p:cNvSpPr/>
            <p:nvPr/>
          </p:nvSpPr>
          <p:spPr>
            <a:xfrm>
              <a:off x="4450609" y="5520831"/>
              <a:ext cx="2359743" cy="510200"/>
            </a:xfrm>
            <a:prstGeom prst="rect">
              <a:avLst/>
            </a:prstGeom>
            <a:grp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400" b="0" i="0" u="none" strike="noStrike" kern="1200" cap="none" spc="0" normalizeH="0" baseline="0" noProof="0">
                  <a:ln>
                    <a:noFill/>
                  </a:ln>
                  <a:solidFill>
                    <a:srgbClr val="1B143C"/>
                  </a:solidFill>
                  <a:effectLst/>
                  <a:uLnTx/>
                  <a:uFillTx/>
                  <a:latin typeface="Aptos" panose="020B0004020202020204" pitchFamily="34" charset="0"/>
                  <a:ea typeface="+mn-ea"/>
                  <a:cs typeface="+mn-cs"/>
                </a:rPr>
                <a:t>Gelders Dashboard</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400" b="0" i="0" u="none" strike="noStrike" kern="1200" cap="none" spc="0" normalizeH="0" baseline="0" noProof="0">
                  <a:ln>
                    <a:noFill/>
                  </a:ln>
                  <a:solidFill>
                    <a:srgbClr val="1B143C"/>
                  </a:solidFill>
                  <a:effectLst/>
                  <a:uLnTx/>
                  <a:uFillTx/>
                  <a:latin typeface="Aptos" panose="020B0004020202020204" pitchFamily="34" charset="0"/>
                  <a:ea typeface="+mn-ea"/>
                  <a:cs typeface="+mn-cs"/>
                </a:rPr>
                <a:t> bibliotheekwerk</a:t>
              </a:r>
            </a:p>
          </p:txBody>
        </p:sp>
        <p:sp>
          <p:nvSpPr>
            <p:cNvPr id="24" name="Rechthoek 23">
              <a:extLst>
                <a:ext uri="{FF2B5EF4-FFF2-40B4-BE49-F238E27FC236}">
                  <a16:creationId xmlns:a16="http://schemas.microsoft.com/office/drawing/2014/main" id="{8046D18A-C555-590F-337F-C74CF90EEF13}"/>
                </a:ext>
              </a:extLst>
            </p:cNvPr>
            <p:cNvSpPr/>
            <p:nvPr/>
          </p:nvSpPr>
          <p:spPr>
            <a:xfrm>
              <a:off x="4450609" y="6153274"/>
              <a:ext cx="2359743" cy="510200"/>
            </a:xfrm>
            <a:prstGeom prst="rect">
              <a:avLst/>
            </a:prstGeom>
            <a:grp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400" b="0" i="0" u="none" strike="noStrike" kern="1200" cap="none" spc="0" normalizeH="0" baseline="0" noProof="0">
                  <a:ln>
                    <a:noFill/>
                  </a:ln>
                  <a:solidFill>
                    <a:srgbClr val="1B143C"/>
                  </a:solidFill>
                  <a:effectLst/>
                  <a:uLnTx/>
                  <a:uFillTx/>
                  <a:latin typeface="Aptos" panose="020B0004020202020204" pitchFamily="34" charset="0"/>
                  <a:ea typeface="+mn-ea"/>
                  <a:cs typeface="+mn-cs"/>
                </a:rPr>
                <a:t>Bestuurlijk en ambtelijk overleg  bibliotheekwerk</a:t>
              </a:r>
            </a:p>
          </p:txBody>
        </p:sp>
      </p:grpSp>
      <p:sp>
        <p:nvSpPr>
          <p:cNvPr id="26" name="Tekstvak 25">
            <a:extLst>
              <a:ext uri="{FF2B5EF4-FFF2-40B4-BE49-F238E27FC236}">
                <a16:creationId xmlns:a16="http://schemas.microsoft.com/office/drawing/2014/main" id="{85337092-0B12-EFF1-8E2E-D8749B70C600}"/>
              </a:ext>
            </a:extLst>
          </p:cNvPr>
          <p:cNvSpPr txBox="1"/>
          <p:nvPr/>
        </p:nvSpPr>
        <p:spPr>
          <a:xfrm rot="16200000">
            <a:off x="-1146818" y="4080433"/>
            <a:ext cx="2950000" cy="369332"/>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800" b="0" i="0" u="none" strike="noStrike" kern="1200" cap="none" spc="0" normalizeH="0" baseline="0" noProof="0">
                <a:ln>
                  <a:noFill/>
                </a:ln>
                <a:solidFill>
                  <a:srgbClr val="1B143C"/>
                </a:solidFill>
                <a:effectLst/>
                <a:uLnTx/>
                <a:uFillTx/>
                <a:latin typeface="Aptos" panose="020B0004020202020204" pitchFamily="34" charset="0"/>
                <a:ea typeface="MS PGothic" charset="0"/>
              </a:rPr>
              <a:t>Evaluatie en bijsturing</a:t>
            </a:r>
          </a:p>
        </p:txBody>
      </p:sp>
      <p:cxnSp>
        <p:nvCxnSpPr>
          <p:cNvPr id="30" name="Verbindingslijn: gebogen 29">
            <a:extLst>
              <a:ext uri="{FF2B5EF4-FFF2-40B4-BE49-F238E27FC236}">
                <a16:creationId xmlns:a16="http://schemas.microsoft.com/office/drawing/2014/main" id="{3EF8BBB3-D516-1ED3-BD10-3D396A5A1B10}"/>
              </a:ext>
            </a:extLst>
          </p:cNvPr>
          <p:cNvCxnSpPr>
            <a:endCxn id="21" idx="1"/>
          </p:cNvCxnSpPr>
          <p:nvPr/>
        </p:nvCxnSpPr>
        <p:spPr>
          <a:xfrm>
            <a:off x="3790404" y="4518249"/>
            <a:ext cx="345880" cy="2317"/>
          </a:xfrm>
          <a:prstGeom prst="bentConnector3">
            <a:avLst/>
          </a:prstGeom>
          <a:ln w="38100">
            <a:solidFill>
              <a:srgbClr val="91C37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Verbindingslijn: gebogen 31">
            <a:extLst>
              <a:ext uri="{FF2B5EF4-FFF2-40B4-BE49-F238E27FC236}">
                <a16:creationId xmlns:a16="http://schemas.microsoft.com/office/drawing/2014/main" id="{FFBC9DE1-B6FF-CB81-ECD5-871C2AF9D58F}"/>
              </a:ext>
            </a:extLst>
          </p:cNvPr>
          <p:cNvCxnSpPr>
            <a:cxnSpLocks/>
            <a:endCxn id="22" idx="1"/>
          </p:cNvCxnSpPr>
          <p:nvPr/>
        </p:nvCxnSpPr>
        <p:spPr>
          <a:xfrm rot="16200000" flipH="1">
            <a:off x="3743680" y="4760407"/>
            <a:ext cx="621857" cy="163349"/>
          </a:xfrm>
          <a:prstGeom prst="bentConnector2">
            <a:avLst/>
          </a:prstGeom>
          <a:ln w="38100">
            <a:solidFill>
              <a:srgbClr val="91C37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Verbindingslijn: gebogen 33">
            <a:extLst>
              <a:ext uri="{FF2B5EF4-FFF2-40B4-BE49-F238E27FC236}">
                <a16:creationId xmlns:a16="http://schemas.microsoft.com/office/drawing/2014/main" id="{67760332-6CEE-116A-03A0-FC384E845F56}"/>
              </a:ext>
            </a:extLst>
          </p:cNvPr>
          <p:cNvCxnSpPr>
            <a:stCxn id="13" idx="3"/>
            <a:endCxn id="23" idx="1"/>
          </p:cNvCxnSpPr>
          <p:nvPr/>
        </p:nvCxnSpPr>
        <p:spPr>
          <a:xfrm flipV="1">
            <a:off x="3790404" y="5785456"/>
            <a:ext cx="345880" cy="316221"/>
          </a:xfrm>
          <a:prstGeom prst="bentConnector3">
            <a:avLst/>
          </a:prstGeom>
          <a:ln w="38100">
            <a:solidFill>
              <a:srgbClr val="FFDD42"/>
            </a:solidFill>
            <a:tailEnd type="triangle"/>
          </a:ln>
        </p:spPr>
        <p:style>
          <a:lnRef idx="1">
            <a:schemeClr val="accent1"/>
          </a:lnRef>
          <a:fillRef idx="0">
            <a:schemeClr val="accent1"/>
          </a:fillRef>
          <a:effectRef idx="0">
            <a:schemeClr val="accent1"/>
          </a:effectRef>
          <a:fontRef idx="minor">
            <a:schemeClr val="tx1"/>
          </a:fontRef>
        </p:style>
      </p:cxnSp>
      <p:cxnSp>
        <p:nvCxnSpPr>
          <p:cNvPr id="36" name="Verbindingslijn: gebogen 35">
            <a:extLst>
              <a:ext uri="{FF2B5EF4-FFF2-40B4-BE49-F238E27FC236}">
                <a16:creationId xmlns:a16="http://schemas.microsoft.com/office/drawing/2014/main" id="{0118266C-0DE3-574A-0250-9129E81B7782}"/>
              </a:ext>
            </a:extLst>
          </p:cNvPr>
          <p:cNvCxnSpPr>
            <a:stCxn id="13" idx="3"/>
            <a:endCxn id="24" idx="1"/>
          </p:cNvCxnSpPr>
          <p:nvPr/>
        </p:nvCxnSpPr>
        <p:spPr>
          <a:xfrm>
            <a:off x="3790404" y="6101677"/>
            <a:ext cx="345880" cy="316222"/>
          </a:xfrm>
          <a:prstGeom prst="bentConnector3">
            <a:avLst/>
          </a:prstGeom>
          <a:ln w="38100">
            <a:solidFill>
              <a:srgbClr val="FFDD42"/>
            </a:solidFill>
            <a:tailEnd type="triangle"/>
          </a:ln>
        </p:spPr>
        <p:style>
          <a:lnRef idx="1">
            <a:schemeClr val="accent1"/>
          </a:lnRef>
          <a:fillRef idx="0">
            <a:schemeClr val="accent1"/>
          </a:fillRef>
          <a:effectRef idx="0">
            <a:schemeClr val="accent1"/>
          </a:effectRef>
          <a:fontRef idx="minor">
            <a:schemeClr val="tx1"/>
          </a:fontRef>
        </p:style>
      </p:cxnSp>
      <p:grpSp>
        <p:nvGrpSpPr>
          <p:cNvPr id="53" name="Groep 52">
            <a:extLst>
              <a:ext uri="{FF2B5EF4-FFF2-40B4-BE49-F238E27FC236}">
                <a16:creationId xmlns:a16="http://schemas.microsoft.com/office/drawing/2014/main" id="{1638CB5B-D141-97E0-5489-AB09C955E867}"/>
              </a:ext>
            </a:extLst>
          </p:cNvPr>
          <p:cNvGrpSpPr/>
          <p:nvPr/>
        </p:nvGrpSpPr>
        <p:grpSpPr>
          <a:xfrm>
            <a:off x="741355" y="3633021"/>
            <a:ext cx="5754672" cy="1775090"/>
            <a:chOff x="1055680" y="3623496"/>
            <a:chExt cx="5754672" cy="1775090"/>
          </a:xfrm>
          <a:solidFill>
            <a:srgbClr val="91C370"/>
          </a:solidFill>
        </p:grpSpPr>
        <p:sp>
          <p:nvSpPr>
            <p:cNvPr id="12" name="Rechthoek 11">
              <a:extLst>
                <a:ext uri="{FF2B5EF4-FFF2-40B4-BE49-F238E27FC236}">
                  <a16:creationId xmlns:a16="http://schemas.microsoft.com/office/drawing/2014/main" id="{3F82022C-C7C9-3276-D963-B54D8A1613B0}"/>
                </a:ext>
              </a:extLst>
            </p:cNvPr>
            <p:cNvSpPr/>
            <p:nvPr/>
          </p:nvSpPr>
          <p:spPr>
            <a:xfrm>
              <a:off x="1055680" y="3895245"/>
              <a:ext cx="3049049" cy="1231593"/>
            </a:xfrm>
            <a:prstGeom prst="rect">
              <a:avLst/>
            </a:prstGeom>
            <a:grpFill/>
            <a:ln w="9525">
              <a:solidFill>
                <a:srgbClr val="91C370"/>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800" b="0" i="0" u="none" strike="noStrike" kern="1200" cap="none" spc="0" normalizeH="0" baseline="0" noProof="0">
                  <a:ln>
                    <a:noFill/>
                  </a:ln>
                  <a:solidFill>
                    <a:srgbClr val="FFFFFF"/>
                  </a:solidFill>
                  <a:effectLst/>
                  <a:uLnTx/>
                  <a:uFillTx/>
                  <a:latin typeface="Aptos" panose="020B0004020202020204" pitchFamily="34" charset="0"/>
                  <a:ea typeface="+mn-ea"/>
                  <a:cs typeface="+mn-cs"/>
                </a:rPr>
                <a:t>Ambitie 2: Wij zetten ons in voor versterking van bibliotheekwerk</a:t>
              </a:r>
            </a:p>
          </p:txBody>
        </p:sp>
        <p:grpSp>
          <p:nvGrpSpPr>
            <p:cNvPr id="47" name="Groep 46">
              <a:extLst>
                <a:ext uri="{FF2B5EF4-FFF2-40B4-BE49-F238E27FC236}">
                  <a16:creationId xmlns:a16="http://schemas.microsoft.com/office/drawing/2014/main" id="{7A919BD6-D0F1-5504-956F-7468D42BE4E7}"/>
                </a:ext>
              </a:extLst>
            </p:cNvPr>
            <p:cNvGrpSpPr/>
            <p:nvPr/>
          </p:nvGrpSpPr>
          <p:grpSpPr>
            <a:xfrm>
              <a:off x="4450607" y="3623496"/>
              <a:ext cx="2359745" cy="1775090"/>
              <a:chOff x="4450607" y="3623496"/>
              <a:chExt cx="2359745" cy="1775090"/>
            </a:xfrm>
            <a:grpFill/>
          </p:grpSpPr>
          <p:sp>
            <p:nvSpPr>
              <p:cNvPr id="21" name="Rechthoek 20">
                <a:extLst>
                  <a:ext uri="{FF2B5EF4-FFF2-40B4-BE49-F238E27FC236}">
                    <a16:creationId xmlns:a16="http://schemas.microsoft.com/office/drawing/2014/main" id="{6ECFAFCF-C65E-A268-D0DD-C04721D8E256}"/>
                  </a:ext>
                </a:extLst>
              </p:cNvPr>
              <p:cNvSpPr/>
              <p:nvPr/>
            </p:nvSpPr>
            <p:spPr>
              <a:xfrm>
                <a:off x="4450609" y="4255941"/>
                <a:ext cx="2359743" cy="510200"/>
              </a:xfrm>
              <a:prstGeom prst="rect">
                <a:avLst/>
              </a:prstGeom>
              <a:grpFill/>
              <a:ln w="9525">
                <a:solidFill>
                  <a:srgbClr val="91C370"/>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400" b="0" i="0" u="none" strike="noStrike" kern="1200" cap="none" spc="0" normalizeH="0" baseline="0" noProof="0">
                    <a:ln>
                      <a:noFill/>
                    </a:ln>
                    <a:solidFill>
                      <a:srgbClr val="FFFFFF"/>
                    </a:solidFill>
                    <a:effectLst/>
                    <a:uLnTx/>
                    <a:uFillTx/>
                    <a:latin typeface="Aptos" panose="020B0004020202020204" pitchFamily="34" charset="0"/>
                    <a:ea typeface="+mn-ea"/>
                    <a:cs typeface="+mn-cs"/>
                  </a:rPr>
                  <a:t>Gelders Netwerkplan</a:t>
                </a:r>
              </a:p>
            </p:txBody>
          </p:sp>
          <p:sp>
            <p:nvSpPr>
              <p:cNvPr id="22" name="Rechthoek 21">
                <a:extLst>
                  <a:ext uri="{FF2B5EF4-FFF2-40B4-BE49-F238E27FC236}">
                    <a16:creationId xmlns:a16="http://schemas.microsoft.com/office/drawing/2014/main" id="{CFE7FB95-38C1-F9A6-9457-AA927527A754}"/>
                  </a:ext>
                </a:extLst>
              </p:cNvPr>
              <p:cNvSpPr/>
              <p:nvPr/>
            </p:nvSpPr>
            <p:spPr>
              <a:xfrm>
                <a:off x="4450608" y="4888386"/>
                <a:ext cx="2359743" cy="510200"/>
              </a:xfrm>
              <a:prstGeom prst="rect">
                <a:avLst/>
              </a:prstGeom>
              <a:grpFill/>
              <a:ln w="9525">
                <a:solidFill>
                  <a:srgbClr val="91C370"/>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400" b="0" i="0" u="none" strike="noStrike" kern="1200" cap="none" spc="0" normalizeH="0" baseline="0" noProof="0">
                    <a:ln>
                      <a:noFill/>
                    </a:ln>
                    <a:solidFill>
                      <a:srgbClr val="FFFFFF"/>
                    </a:solidFill>
                    <a:effectLst/>
                    <a:uLnTx/>
                    <a:uFillTx/>
                    <a:latin typeface="Aptos" panose="020B0004020202020204" pitchFamily="34" charset="0"/>
                    <a:ea typeface="+mn-ea"/>
                    <a:cs typeface="+mn-cs"/>
                  </a:rPr>
                  <a:t>Streefwaarden VNG-VOB</a:t>
                </a:r>
              </a:p>
            </p:txBody>
          </p:sp>
          <p:sp>
            <p:nvSpPr>
              <p:cNvPr id="39" name="Rechthoek 38">
                <a:extLst>
                  <a:ext uri="{FF2B5EF4-FFF2-40B4-BE49-F238E27FC236}">
                    <a16:creationId xmlns:a16="http://schemas.microsoft.com/office/drawing/2014/main" id="{B3D30B8B-F3F2-CC1E-655B-552D6A70ACB3}"/>
                  </a:ext>
                </a:extLst>
              </p:cNvPr>
              <p:cNvSpPr/>
              <p:nvPr/>
            </p:nvSpPr>
            <p:spPr>
              <a:xfrm>
                <a:off x="4450607" y="3623496"/>
                <a:ext cx="2359743" cy="510200"/>
              </a:xfrm>
              <a:prstGeom prst="rect">
                <a:avLst/>
              </a:prstGeom>
              <a:grpFill/>
              <a:ln w="9525">
                <a:solidFill>
                  <a:srgbClr val="91C370"/>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400" b="0" i="0" u="none" strike="noStrike" kern="1200" cap="none" spc="0" normalizeH="0" baseline="0" noProof="0">
                    <a:ln>
                      <a:noFill/>
                    </a:ln>
                    <a:solidFill>
                      <a:srgbClr val="FFFFFF"/>
                    </a:solidFill>
                    <a:effectLst/>
                    <a:uLnTx/>
                    <a:uFillTx/>
                    <a:latin typeface="Aptos" panose="020B0004020202020204" pitchFamily="34" charset="0"/>
                    <a:ea typeface="+mn-ea"/>
                    <a:cs typeface="+mn-cs"/>
                  </a:rPr>
                  <a:t>Ondersteuning meerjarenplannen</a:t>
                </a:r>
              </a:p>
            </p:txBody>
          </p:sp>
        </p:grpSp>
      </p:grpSp>
      <p:cxnSp>
        <p:nvCxnSpPr>
          <p:cNvPr id="41" name="Verbindingslijn: gebogen 40">
            <a:extLst>
              <a:ext uri="{FF2B5EF4-FFF2-40B4-BE49-F238E27FC236}">
                <a16:creationId xmlns:a16="http://schemas.microsoft.com/office/drawing/2014/main" id="{DE3939B4-C34D-2D9E-6360-7567287CD92A}"/>
              </a:ext>
            </a:extLst>
          </p:cNvPr>
          <p:cNvCxnSpPr>
            <a:cxnSpLocks/>
            <a:endCxn id="39" idx="1"/>
          </p:cNvCxnSpPr>
          <p:nvPr/>
        </p:nvCxnSpPr>
        <p:spPr>
          <a:xfrm rot="5400000" flipH="1" flipV="1">
            <a:off x="3744838" y="4116217"/>
            <a:ext cx="619540" cy="163348"/>
          </a:xfrm>
          <a:prstGeom prst="bentConnector2">
            <a:avLst/>
          </a:prstGeom>
          <a:ln w="38100">
            <a:solidFill>
              <a:srgbClr val="91C370"/>
            </a:solidFill>
            <a:tailEnd type="triangle"/>
          </a:ln>
        </p:spPr>
        <p:style>
          <a:lnRef idx="1">
            <a:schemeClr val="accent1"/>
          </a:lnRef>
          <a:fillRef idx="0">
            <a:schemeClr val="accent1"/>
          </a:fillRef>
          <a:effectRef idx="0">
            <a:schemeClr val="accent1"/>
          </a:effectRef>
          <a:fontRef idx="minor">
            <a:schemeClr val="tx1"/>
          </a:fontRef>
        </p:style>
      </p:cxnSp>
      <p:sp>
        <p:nvSpPr>
          <p:cNvPr id="42" name="Rechthoek 41">
            <a:extLst>
              <a:ext uri="{FF2B5EF4-FFF2-40B4-BE49-F238E27FC236}">
                <a16:creationId xmlns:a16="http://schemas.microsoft.com/office/drawing/2014/main" id="{6C277827-5179-0E33-004E-58C705368897}"/>
              </a:ext>
            </a:extLst>
          </p:cNvPr>
          <p:cNvSpPr/>
          <p:nvPr/>
        </p:nvSpPr>
        <p:spPr>
          <a:xfrm>
            <a:off x="7352291" y="1732686"/>
            <a:ext cx="1559726" cy="4940313"/>
          </a:xfrm>
          <a:prstGeom prst="rect">
            <a:avLst/>
          </a:prstGeom>
          <a:solidFill>
            <a:schemeClr val="bg1">
              <a:lumMod val="75000"/>
            </a:schemeClr>
          </a:solidFill>
          <a:ln w="9525">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600" b="1" i="0" u="none" strike="noStrike" kern="1200" cap="none" spc="0" normalizeH="0" baseline="0" noProof="0">
                <a:ln>
                  <a:noFill/>
                </a:ln>
                <a:solidFill>
                  <a:srgbClr val="FFFFFF"/>
                </a:solidFill>
                <a:effectLst/>
                <a:uLnTx/>
                <a:uFillTx/>
                <a:latin typeface="Aptos" panose="020B0004020202020204" pitchFamily="34" charset="0"/>
                <a:ea typeface="+mn-ea"/>
                <a:cs typeface="+mn-cs"/>
              </a:rPr>
              <a:t>Betrokkenen</a:t>
            </a:r>
          </a:p>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nl-NL" sz="1600" b="1" i="0" u="none" strike="noStrike" kern="1200" cap="none" spc="0" normalizeH="0" baseline="0" noProof="0">
              <a:ln>
                <a:noFill/>
              </a:ln>
              <a:solidFill>
                <a:srgbClr val="FFFFFF"/>
              </a:solidFill>
              <a:effectLst/>
              <a:uLnTx/>
              <a:uFillTx/>
              <a:latin typeface="Aptos" panose="020B0004020202020204" pitchFamily="34" charset="0"/>
              <a:ea typeface="+mn-ea"/>
              <a:cs typeface="+mn-cs"/>
            </a:endParaRPr>
          </a:p>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nl-NL" sz="1600" b="1" i="0" u="none" strike="noStrike" kern="1200" cap="none" spc="0" normalizeH="0" baseline="0" noProof="0">
              <a:ln>
                <a:noFill/>
              </a:ln>
              <a:solidFill>
                <a:srgbClr val="FFFFFF"/>
              </a:solidFill>
              <a:effectLst/>
              <a:uLnTx/>
              <a:uFillTx/>
              <a:latin typeface="Aptos" panose="020B0004020202020204" pitchFamily="34" charset="0"/>
              <a:ea typeface="+mn-ea"/>
              <a:cs typeface="+mn-cs"/>
            </a:endParaRP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600" b="0" i="0" u="none" strike="noStrike" kern="1200" cap="none" spc="0" normalizeH="0" baseline="0" noProof="0">
                <a:ln>
                  <a:noFill/>
                </a:ln>
                <a:solidFill>
                  <a:srgbClr val="FFFFFF"/>
                </a:solidFill>
                <a:effectLst/>
                <a:uLnTx/>
                <a:uFillTx/>
                <a:latin typeface="Aptos" panose="020B0004020202020204" pitchFamily="34" charset="0"/>
                <a:ea typeface="+mn-ea"/>
                <a:cs typeface="+mn-cs"/>
              </a:rPr>
              <a:t>51 gemeenten</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100" b="0" i="0" u="none" strike="noStrike" kern="1200" cap="none" spc="0" normalizeH="0" baseline="0" noProof="0">
                <a:ln>
                  <a:noFill/>
                </a:ln>
                <a:solidFill>
                  <a:srgbClr val="FFFFFF"/>
                </a:solidFill>
                <a:effectLst/>
                <a:uLnTx/>
                <a:uFillTx/>
                <a:latin typeface="Aptos" panose="020B0004020202020204" pitchFamily="34" charset="0"/>
                <a:ea typeface="+mn-ea"/>
                <a:cs typeface="+mn-cs"/>
              </a:rPr>
              <a:t>(met ondersteuning van VNG-Gelderland)</a:t>
            </a:r>
          </a:p>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nl-NL" sz="1600" b="0" i="0" u="none" strike="noStrike" kern="1200" cap="none" spc="0" normalizeH="0" baseline="0" noProof="0">
              <a:ln>
                <a:noFill/>
              </a:ln>
              <a:solidFill>
                <a:srgbClr val="FFFFFF"/>
              </a:solidFill>
              <a:effectLst/>
              <a:uLnTx/>
              <a:uFillTx/>
              <a:latin typeface="Aptos" panose="020B0004020202020204" pitchFamily="34" charset="0"/>
              <a:ea typeface="+mn-ea"/>
              <a:cs typeface="+mn-cs"/>
            </a:endParaRP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600" b="0" i="0" u="none" strike="noStrike" kern="1200" cap="none" spc="0" normalizeH="0" baseline="0" noProof="0">
                <a:ln>
                  <a:noFill/>
                </a:ln>
                <a:solidFill>
                  <a:srgbClr val="FFFFFF"/>
                </a:solidFill>
                <a:effectLst/>
                <a:uLnTx/>
                <a:uFillTx/>
                <a:latin typeface="Aptos" panose="020B0004020202020204" pitchFamily="34" charset="0"/>
                <a:ea typeface="+mn-ea"/>
                <a:cs typeface="+mn-cs"/>
              </a:rPr>
              <a:t>18 bibliotheek-organisaties</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100" b="0" i="0" u="none" strike="noStrike" kern="1200" cap="none" spc="0" normalizeH="0" baseline="0" noProof="0">
                <a:ln>
                  <a:noFill/>
                </a:ln>
                <a:solidFill>
                  <a:srgbClr val="FFFFFF"/>
                </a:solidFill>
                <a:effectLst/>
                <a:uLnTx/>
                <a:uFillTx/>
                <a:latin typeface="Aptos" panose="020B0004020202020204" pitchFamily="34" charset="0"/>
                <a:ea typeface="+mn-ea"/>
                <a:cs typeface="+mn-cs"/>
              </a:rPr>
              <a:t>(verenigd in de SGB)</a:t>
            </a:r>
          </a:p>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nl-NL" sz="1600" b="0" i="0" u="none" strike="noStrike" kern="1200" cap="none" spc="0" normalizeH="0" baseline="0" noProof="0">
              <a:ln>
                <a:noFill/>
              </a:ln>
              <a:solidFill>
                <a:srgbClr val="FFFFFF"/>
              </a:solidFill>
              <a:effectLst/>
              <a:uLnTx/>
              <a:uFillTx/>
              <a:latin typeface="Aptos" panose="020B0004020202020204" pitchFamily="34" charset="0"/>
              <a:ea typeface="+mn-ea"/>
              <a:cs typeface="+mn-cs"/>
            </a:endParaRP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600" b="0" i="0" u="none" strike="noStrike" kern="1200" cap="none" spc="0" normalizeH="0" baseline="0" noProof="0">
                <a:ln>
                  <a:noFill/>
                </a:ln>
                <a:solidFill>
                  <a:srgbClr val="FFFFFF"/>
                </a:solidFill>
                <a:effectLst/>
                <a:uLnTx/>
                <a:uFillTx/>
                <a:latin typeface="Aptos" panose="020B0004020202020204" pitchFamily="34" charset="0"/>
                <a:ea typeface="+mn-ea"/>
                <a:cs typeface="+mn-cs"/>
              </a:rPr>
              <a:t>Rijnbrink</a:t>
            </a:r>
          </a:p>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nl-NL" sz="1600" b="0" i="0" u="none" strike="noStrike" kern="1200" cap="none" spc="0" normalizeH="0" baseline="0" noProof="0">
              <a:ln>
                <a:noFill/>
              </a:ln>
              <a:solidFill>
                <a:srgbClr val="FFFFFF"/>
              </a:solidFill>
              <a:effectLst/>
              <a:uLnTx/>
              <a:uFillTx/>
              <a:latin typeface="Aptos" panose="020B0004020202020204" pitchFamily="34" charset="0"/>
              <a:ea typeface="+mn-ea"/>
              <a:cs typeface="+mn-cs"/>
            </a:endParaRP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600" b="0" i="0" u="none" strike="noStrike" kern="1200" cap="none" spc="0" normalizeH="0" baseline="0" noProof="0">
                <a:ln>
                  <a:noFill/>
                </a:ln>
                <a:solidFill>
                  <a:srgbClr val="FFFFFF"/>
                </a:solidFill>
                <a:effectLst/>
                <a:uLnTx/>
                <a:uFillTx/>
                <a:latin typeface="Aptos" panose="020B0004020202020204" pitchFamily="34" charset="0"/>
                <a:ea typeface="+mn-ea"/>
                <a:cs typeface="+mn-cs"/>
              </a:rPr>
              <a:t>Provincie Gelderland</a:t>
            </a:r>
          </a:p>
        </p:txBody>
      </p:sp>
      <p:sp>
        <p:nvSpPr>
          <p:cNvPr id="43" name="Rechthoek 42">
            <a:extLst>
              <a:ext uri="{FF2B5EF4-FFF2-40B4-BE49-F238E27FC236}">
                <a16:creationId xmlns:a16="http://schemas.microsoft.com/office/drawing/2014/main" id="{F186B8D7-AF1F-1620-67B3-F4298F4A558B}"/>
              </a:ext>
            </a:extLst>
          </p:cNvPr>
          <p:cNvSpPr/>
          <p:nvPr/>
        </p:nvSpPr>
        <p:spPr>
          <a:xfrm rot="5400000">
            <a:off x="4458245" y="3942776"/>
            <a:ext cx="4940311" cy="520136"/>
          </a:xfrm>
          <a:prstGeom prst="rect">
            <a:avLst/>
          </a:prstGeom>
          <a:solidFill>
            <a:srgbClr val="45A4E4"/>
          </a:solidFill>
          <a:ln w="9525">
            <a:noFill/>
          </a:ln>
        </p:spPr>
        <p:style>
          <a:lnRef idx="2">
            <a:schemeClr val="accent2">
              <a:shade val="15000"/>
            </a:schemeClr>
          </a:lnRef>
          <a:fillRef idx="1">
            <a:schemeClr val="accent2"/>
          </a:fillRef>
          <a:effectRef idx="0">
            <a:schemeClr val="accent2"/>
          </a:effectRef>
          <a:fontRef idx="minor">
            <a:schemeClr val="lt1"/>
          </a:fontRef>
        </p:style>
        <p:txBody>
          <a:bodyPr lIns="91440" tIns="45720" rIns="91440" bIns="45720"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400" b="0" i="0" u="none" strike="noStrike" kern="1200" cap="none" spc="0" normalizeH="0" baseline="0" noProof="0">
                <a:ln>
                  <a:noFill/>
                </a:ln>
                <a:solidFill>
                  <a:srgbClr val="FFFFFF"/>
                </a:solidFill>
                <a:effectLst/>
                <a:uLnTx/>
                <a:uFillTx/>
                <a:latin typeface="Aptos"/>
                <a:ea typeface="+mn-ea"/>
                <a:cs typeface="+mn-cs"/>
              </a:rPr>
              <a:t>Actualisatie boekjaarsubsidie Rijnbrink</a:t>
            </a:r>
            <a:endParaRPr kumimoji="0" lang="nl-NL" sz="1400" b="0" i="0" u="none" strike="noStrike" kern="1200" cap="none" spc="0" normalizeH="0" baseline="0" noProof="0">
              <a:ln>
                <a:noFill/>
              </a:ln>
              <a:solidFill>
                <a:srgbClr val="FFFFFF"/>
              </a:solidFill>
              <a:effectLst/>
              <a:uLnTx/>
              <a:uFillTx/>
              <a:latin typeface="Aptos" panose="020B0004020202020204" pitchFamily="34" charset="0"/>
              <a:ea typeface="+mn-ea"/>
              <a:cs typeface="+mn-cs"/>
            </a:endParaRPr>
          </a:p>
        </p:txBody>
      </p:sp>
      <p:cxnSp>
        <p:nvCxnSpPr>
          <p:cNvPr id="46" name="Verbindingslijn: gebogen 45">
            <a:extLst>
              <a:ext uri="{FF2B5EF4-FFF2-40B4-BE49-F238E27FC236}">
                <a16:creationId xmlns:a16="http://schemas.microsoft.com/office/drawing/2014/main" id="{2B53CB9C-57AB-4006-5E1F-F17D89DCE711}"/>
              </a:ext>
            </a:extLst>
          </p:cNvPr>
          <p:cNvCxnSpPr>
            <a:cxnSpLocks/>
          </p:cNvCxnSpPr>
          <p:nvPr/>
        </p:nvCxnSpPr>
        <p:spPr>
          <a:xfrm rot="5400000" flipH="1" flipV="1">
            <a:off x="3900494" y="2385941"/>
            <a:ext cx="316722" cy="154858"/>
          </a:xfrm>
          <a:prstGeom prst="bentConnector2">
            <a:avLst/>
          </a:prstGeom>
          <a:ln w="38100">
            <a:solidFill>
              <a:srgbClr val="EE7202"/>
            </a:solidFill>
            <a:tailEnd type="triangle"/>
          </a:ln>
        </p:spPr>
        <p:style>
          <a:lnRef idx="1">
            <a:schemeClr val="accent1"/>
          </a:lnRef>
          <a:fillRef idx="0">
            <a:schemeClr val="accent1"/>
          </a:fillRef>
          <a:effectRef idx="0">
            <a:schemeClr val="accent1"/>
          </a:effectRef>
          <a:fontRef idx="minor">
            <a:schemeClr val="tx1"/>
          </a:fontRef>
        </p:style>
      </p:cxnSp>
      <p:grpSp>
        <p:nvGrpSpPr>
          <p:cNvPr id="45" name="Groep 44">
            <a:extLst>
              <a:ext uri="{FF2B5EF4-FFF2-40B4-BE49-F238E27FC236}">
                <a16:creationId xmlns:a16="http://schemas.microsoft.com/office/drawing/2014/main" id="{7479B14E-829B-AC4E-7518-AC9EF117DD35}"/>
              </a:ext>
            </a:extLst>
          </p:cNvPr>
          <p:cNvGrpSpPr/>
          <p:nvPr/>
        </p:nvGrpSpPr>
        <p:grpSpPr>
          <a:xfrm>
            <a:off x="741355" y="2005935"/>
            <a:ext cx="5754672" cy="1231593"/>
            <a:chOff x="1055680" y="1996410"/>
            <a:chExt cx="5754672" cy="1231593"/>
          </a:xfrm>
          <a:solidFill>
            <a:srgbClr val="EE7202"/>
          </a:solidFill>
        </p:grpSpPr>
        <p:sp>
          <p:nvSpPr>
            <p:cNvPr id="11" name="Rechthoek 10">
              <a:extLst>
                <a:ext uri="{FF2B5EF4-FFF2-40B4-BE49-F238E27FC236}">
                  <a16:creationId xmlns:a16="http://schemas.microsoft.com/office/drawing/2014/main" id="{C5B000B7-84B0-2A70-5B8F-88054803BD58}"/>
                </a:ext>
              </a:extLst>
            </p:cNvPr>
            <p:cNvSpPr/>
            <p:nvPr/>
          </p:nvSpPr>
          <p:spPr>
            <a:xfrm>
              <a:off x="1055680" y="1996410"/>
              <a:ext cx="3049049" cy="1231593"/>
            </a:xfrm>
            <a:prstGeom prst="rect">
              <a:avLst/>
            </a:prstGeom>
            <a:grpFill/>
            <a:ln w="9525">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800" b="0" i="0" u="none" strike="noStrike" kern="1200" cap="none" spc="0" normalizeH="0" baseline="0" noProof="0">
                  <a:ln>
                    <a:noFill/>
                  </a:ln>
                  <a:solidFill>
                    <a:srgbClr val="FFFFFF"/>
                  </a:solidFill>
                  <a:effectLst/>
                  <a:uLnTx/>
                  <a:uFillTx/>
                  <a:latin typeface="Aptos" panose="020B0004020202020204" pitchFamily="34" charset="0"/>
                  <a:ea typeface="+mn-ea"/>
                  <a:cs typeface="+mn-cs"/>
                </a:rPr>
                <a:t>Ambitie 1: Wij behouden wat we hebben</a:t>
              </a:r>
            </a:p>
          </p:txBody>
        </p:sp>
        <p:grpSp>
          <p:nvGrpSpPr>
            <p:cNvPr id="35" name="Groep 34">
              <a:extLst>
                <a:ext uri="{FF2B5EF4-FFF2-40B4-BE49-F238E27FC236}">
                  <a16:creationId xmlns:a16="http://schemas.microsoft.com/office/drawing/2014/main" id="{FCA8750D-ABA0-DB20-C0CE-FED7CEBE683D}"/>
                </a:ext>
              </a:extLst>
            </p:cNvPr>
            <p:cNvGrpSpPr/>
            <p:nvPr/>
          </p:nvGrpSpPr>
          <p:grpSpPr>
            <a:xfrm>
              <a:off x="4450609" y="2039884"/>
              <a:ext cx="2359743" cy="1144644"/>
              <a:chOff x="4450609" y="2039884"/>
              <a:chExt cx="2359743" cy="1144644"/>
            </a:xfrm>
            <a:grpFill/>
          </p:grpSpPr>
          <p:sp>
            <p:nvSpPr>
              <p:cNvPr id="20" name="Rechthoek 19">
                <a:extLst>
                  <a:ext uri="{FF2B5EF4-FFF2-40B4-BE49-F238E27FC236}">
                    <a16:creationId xmlns:a16="http://schemas.microsoft.com/office/drawing/2014/main" id="{820D0DB0-51D9-F217-6435-A6B3BC0AC1DB}"/>
                  </a:ext>
                </a:extLst>
              </p:cNvPr>
              <p:cNvSpPr/>
              <p:nvPr/>
            </p:nvSpPr>
            <p:spPr>
              <a:xfrm>
                <a:off x="4450609" y="2673328"/>
                <a:ext cx="2359743" cy="511200"/>
              </a:xfrm>
              <a:prstGeom prst="rect">
                <a:avLst/>
              </a:prstGeom>
              <a:grpFill/>
              <a:ln w="9525">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400" b="0" i="0" u="none" strike="noStrike" kern="1200" cap="none" spc="0" normalizeH="0" baseline="0" noProof="0">
                    <a:ln>
                      <a:noFill/>
                    </a:ln>
                    <a:solidFill>
                      <a:srgbClr val="FFFFFF"/>
                    </a:solidFill>
                    <a:effectLst/>
                    <a:uLnTx/>
                    <a:uFillTx/>
                    <a:latin typeface="Aptos" panose="020B0004020202020204" pitchFamily="34" charset="0"/>
                    <a:ea typeface="+mn-ea"/>
                    <a:cs typeface="+mn-cs"/>
                  </a:rPr>
                  <a:t>Inregelen interbestuurlijk toezicht</a:t>
                </a:r>
              </a:p>
            </p:txBody>
          </p:sp>
          <p:sp>
            <p:nvSpPr>
              <p:cNvPr id="44" name="Rechthoek 43">
                <a:extLst>
                  <a:ext uri="{FF2B5EF4-FFF2-40B4-BE49-F238E27FC236}">
                    <a16:creationId xmlns:a16="http://schemas.microsoft.com/office/drawing/2014/main" id="{30E84BDF-E8E7-E748-BBEF-98D38B14AA34}"/>
                  </a:ext>
                </a:extLst>
              </p:cNvPr>
              <p:cNvSpPr/>
              <p:nvPr/>
            </p:nvSpPr>
            <p:spPr>
              <a:xfrm>
                <a:off x="4450609" y="2039884"/>
                <a:ext cx="2359743" cy="511200"/>
              </a:xfrm>
              <a:prstGeom prst="rect">
                <a:avLst/>
              </a:prstGeom>
              <a:grpFill/>
              <a:ln w="9525">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400" b="0" i="0" u="none" strike="noStrike" kern="1200" cap="none" spc="0" normalizeH="0" baseline="0" noProof="0">
                    <a:ln>
                      <a:noFill/>
                    </a:ln>
                    <a:solidFill>
                      <a:srgbClr val="FFFFFF"/>
                    </a:solidFill>
                    <a:effectLst/>
                    <a:uLnTx/>
                    <a:uFillTx/>
                    <a:latin typeface="Aptos" panose="020B0004020202020204" pitchFamily="34" charset="0"/>
                    <a:ea typeface="+mn-ea"/>
                    <a:cs typeface="+mn-cs"/>
                  </a:rPr>
                  <a:t>Definitie en inventarisatie startniveau</a:t>
                </a:r>
              </a:p>
            </p:txBody>
          </p:sp>
        </p:grpSp>
      </p:grpSp>
      <p:cxnSp>
        <p:nvCxnSpPr>
          <p:cNvPr id="10" name="Verbindingslijn: gebogen 9">
            <a:extLst>
              <a:ext uri="{FF2B5EF4-FFF2-40B4-BE49-F238E27FC236}">
                <a16:creationId xmlns:a16="http://schemas.microsoft.com/office/drawing/2014/main" id="{E1B805A3-8E1A-D181-A6F7-1BC95BCB23D6}"/>
              </a:ext>
            </a:extLst>
          </p:cNvPr>
          <p:cNvCxnSpPr>
            <a:cxnSpLocks/>
            <a:stCxn id="11" idx="3"/>
          </p:cNvCxnSpPr>
          <p:nvPr/>
        </p:nvCxnSpPr>
        <p:spPr>
          <a:xfrm flipV="1">
            <a:off x="3790404" y="2621731"/>
            <a:ext cx="191022" cy="1"/>
          </a:xfrm>
          <a:prstGeom prst="bentConnector3">
            <a:avLst/>
          </a:prstGeom>
          <a:ln w="38100">
            <a:solidFill>
              <a:srgbClr val="EE7202"/>
            </a:solidFill>
          </a:ln>
        </p:spPr>
        <p:style>
          <a:lnRef idx="1">
            <a:schemeClr val="accent1"/>
          </a:lnRef>
          <a:fillRef idx="0">
            <a:schemeClr val="accent1"/>
          </a:fillRef>
          <a:effectRef idx="0">
            <a:schemeClr val="accent1"/>
          </a:effectRef>
          <a:fontRef idx="minor">
            <a:schemeClr val="tx1"/>
          </a:fontRef>
        </p:style>
      </p:cxnSp>
      <p:cxnSp>
        <p:nvCxnSpPr>
          <p:cNvPr id="16" name="Verbindingslijn: gebogen 15">
            <a:extLst>
              <a:ext uri="{FF2B5EF4-FFF2-40B4-BE49-F238E27FC236}">
                <a16:creationId xmlns:a16="http://schemas.microsoft.com/office/drawing/2014/main" id="{6EFE81CD-93C0-79DD-D233-9175790F61FB}"/>
              </a:ext>
            </a:extLst>
          </p:cNvPr>
          <p:cNvCxnSpPr>
            <a:cxnSpLocks/>
          </p:cNvCxnSpPr>
          <p:nvPr/>
        </p:nvCxnSpPr>
        <p:spPr>
          <a:xfrm rot="16200000" flipH="1">
            <a:off x="3900494" y="2702663"/>
            <a:ext cx="316722" cy="154858"/>
          </a:xfrm>
          <a:prstGeom prst="bentConnector2">
            <a:avLst/>
          </a:prstGeom>
          <a:ln w="38100">
            <a:solidFill>
              <a:srgbClr val="EE7202"/>
            </a:solidFill>
            <a:tailEnd type="triangle"/>
          </a:ln>
        </p:spPr>
        <p:style>
          <a:lnRef idx="1">
            <a:schemeClr val="accent1"/>
          </a:lnRef>
          <a:fillRef idx="0">
            <a:schemeClr val="accent1"/>
          </a:fillRef>
          <a:effectRef idx="0">
            <a:schemeClr val="accent1"/>
          </a:effectRef>
          <a:fontRef idx="minor">
            <a:schemeClr val="tx1"/>
          </a:fontRef>
        </p:style>
      </p:cxnSp>
      <p:sp>
        <p:nvSpPr>
          <p:cNvPr id="60" name="Rechthoek 59">
            <a:extLst>
              <a:ext uri="{FF2B5EF4-FFF2-40B4-BE49-F238E27FC236}">
                <a16:creationId xmlns:a16="http://schemas.microsoft.com/office/drawing/2014/main" id="{8F9BB983-1755-E7C4-766D-8D32127B5427}"/>
              </a:ext>
            </a:extLst>
          </p:cNvPr>
          <p:cNvSpPr/>
          <p:nvPr/>
        </p:nvSpPr>
        <p:spPr>
          <a:xfrm>
            <a:off x="624059" y="1133475"/>
            <a:ext cx="8287958" cy="461349"/>
          </a:xfrm>
          <a:prstGeom prst="rect">
            <a:avLst/>
          </a:prstGeom>
          <a:solidFill>
            <a:srgbClr val="2E5A88"/>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2400" b="0" i="0" u="none" strike="noStrike" kern="1200" cap="none" spc="0" normalizeH="0" baseline="0" noProof="0">
                <a:ln>
                  <a:noFill/>
                </a:ln>
                <a:solidFill>
                  <a:srgbClr val="FFFFFF"/>
                </a:solidFill>
                <a:effectLst/>
                <a:uLnTx/>
                <a:uFillTx/>
                <a:latin typeface="Aptos" panose="020B0004020202020204" pitchFamily="34" charset="0"/>
                <a:ea typeface="+mn-ea"/>
                <a:cs typeface="+mn-cs"/>
              </a:rPr>
              <a:t>Plan van aanpak</a:t>
            </a:r>
          </a:p>
        </p:txBody>
      </p:sp>
      <p:sp>
        <p:nvSpPr>
          <p:cNvPr id="89" name="Pijl: links 88">
            <a:extLst>
              <a:ext uri="{FF2B5EF4-FFF2-40B4-BE49-F238E27FC236}">
                <a16:creationId xmlns:a16="http://schemas.microsoft.com/office/drawing/2014/main" id="{84EFEC53-F60B-4B7D-164B-F7F845D98309}"/>
              </a:ext>
            </a:extLst>
          </p:cNvPr>
          <p:cNvSpPr/>
          <p:nvPr/>
        </p:nvSpPr>
        <p:spPr>
          <a:xfrm rot="16200000">
            <a:off x="985964" y="1595926"/>
            <a:ext cx="417543" cy="402475"/>
          </a:xfrm>
          <a:prstGeom prst="leftArrow">
            <a:avLst>
              <a:gd name="adj1" fmla="val 28090"/>
              <a:gd name="adj2" fmla="val 50000"/>
            </a:avLst>
          </a:prstGeom>
          <a:solidFill>
            <a:srgbClr val="2E5A88"/>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FFFFFF"/>
              </a:solidFill>
              <a:effectLst/>
              <a:uLnTx/>
              <a:uFillTx/>
              <a:latin typeface="Aptos" panose="020B0004020202020204" pitchFamily="34" charset="0"/>
              <a:ea typeface="+mn-ea"/>
              <a:cs typeface="+mn-cs"/>
            </a:endParaRPr>
          </a:p>
        </p:txBody>
      </p:sp>
      <p:sp>
        <p:nvSpPr>
          <p:cNvPr id="92" name="Pijl: links 91">
            <a:extLst>
              <a:ext uri="{FF2B5EF4-FFF2-40B4-BE49-F238E27FC236}">
                <a16:creationId xmlns:a16="http://schemas.microsoft.com/office/drawing/2014/main" id="{09932D8B-1FCD-0406-F9D6-9763EB2820E0}"/>
              </a:ext>
            </a:extLst>
          </p:cNvPr>
          <p:cNvSpPr/>
          <p:nvPr/>
        </p:nvSpPr>
        <p:spPr>
          <a:xfrm rot="16200000">
            <a:off x="2123517" y="1595925"/>
            <a:ext cx="417543" cy="402475"/>
          </a:xfrm>
          <a:prstGeom prst="leftArrow">
            <a:avLst>
              <a:gd name="adj1" fmla="val 28090"/>
              <a:gd name="adj2" fmla="val 50000"/>
            </a:avLst>
          </a:prstGeom>
          <a:solidFill>
            <a:srgbClr val="2E5A88"/>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FFFFFF"/>
              </a:solidFill>
              <a:effectLst/>
              <a:uLnTx/>
              <a:uFillTx/>
              <a:latin typeface="Aptos" panose="020B0004020202020204" pitchFamily="34" charset="0"/>
              <a:ea typeface="+mn-ea"/>
              <a:cs typeface="+mn-cs"/>
            </a:endParaRPr>
          </a:p>
        </p:txBody>
      </p:sp>
      <p:sp>
        <p:nvSpPr>
          <p:cNvPr id="93" name="Pijl: links 92">
            <a:extLst>
              <a:ext uri="{FF2B5EF4-FFF2-40B4-BE49-F238E27FC236}">
                <a16:creationId xmlns:a16="http://schemas.microsoft.com/office/drawing/2014/main" id="{C3205125-C140-6954-8764-1330124B3054}"/>
              </a:ext>
            </a:extLst>
          </p:cNvPr>
          <p:cNvSpPr/>
          <p:nvPr/>
        </p:nvSpPr>
        <p:spPr>
          <a:xfrm rot="16200000">
            <a:off x="3261069" y="1599837"/>
            <a:ext cx="417543" cy="402475"/>
          </a:xfrm>
          <a:prstGeom prst="leftArrow">
            <a:avLst>
              <a:gd name="adj1" fmla="val 28090"/>
              <a:gd name="adj2" fmla="val 50000"/>
            </a:avLst>
          </a:prstGeom>
          <a:solidFill>
            <a:srgbClr val="2E5A88"/>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FFFFFF"/>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7364512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ijdelijke aanduiding voor inhoud 6">
            <a:extLst>
              <a:ext uri="{FF2B5EF4-FFF2-40B4-BE49-F238E27FC236}">
                <a16:creationId xmlns:a16="http://schemas.microsoft.com/office/drawing/2014/main" id="{4642877C-A833-CB1E-1042-8C8CB165735E}"/>
              </a:ext>
            </a:extLst>
          </p:cNvPr>
          <p:cNvGraphicFramePr>
            <a:graphicFrameLocks noGrp="1"/>
          </p:cNvGraphicFramePr>
          <p:nvPr>
            <p:ph sz="quarter" idx="14"/>
          </p:nvPr>
        </p:nvGraphicFramePr>
        <p:xfrm>
          <a:off x="573089" y="1636180"/>
          <a:ext cx="7554912" cy="41957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Titel 2">
            <a:extLst>
              <a:ext uri="{FF2B5EF4-FFF2-40B4-BE49-F238E27FC236}">
                <a16:creationId xmlns:a16="http://schemas.microsoft.com/office/drawing/2014/main" id="{5BCED5FB-7698-C85F-3131-D13900F6CF77}"/>
              </a:ext>
            </a:extLst>
          </p:cNvPr>
          <p:cNvSpPr>
            <a:spLocks noGrp="1"/>
          </p:cNvSpPr>
          <p:nvPr>
            <p:ph type="title"/>
          </p:nvPr>
        </p:nvSpPr>
        <p:spPr>
          <a:xfrm>
            <a:off x="573088" y="400000"/>
            <a:ext cx="8366000" cy="520000"/>
          </a:xfrm>
        </p:spPr>
        <p:txBody>
          <a:bodyPr lIns="0" tIns="45720" rIns="0" bIns="45720" anchor="ctr"/>
          <a:lstStyle/>
          <a:p>
            <a:r>
              <a:rPr lang="nl-NL" sz="2800">
                <a:latin typeface="Aptos" panose="020B0004020202020204" pitchFamily="34" charset="0"/>
              </a:rPr>
              <a:t>7. Achtergrond: vijf sporen</a:t>
            </a:r>
          </a:p>
        </p:txBody>
      </p:sp>
      <p:sp>
        <p:nvSpPr>
          <p:cNvPr id="4" name="Tekstvak 3">
            <a:extLst>
              <a:ext uri="{FF2B5EF4-FFF2-40B4-BE49-F238E27FC236}">
                <a16:creationId xmlns:a16="http://schemas.microsoft.com/office/drawing/2014/main" id="{BC498633-B18E-52AC-C22D-3433B1B53760}"/>
              </a:ext>
            </a:extLst>
          </p:cNvPr>
          <p:cNvSpPr txBox="1"/>
          <p:nvPr/>
        </p:nvSpPr>
        <p:spPr>
          <a:xfrm>
            <a:off x="573088" y="5916168"/>
            <a:ext cx="4361690" cy="307777"/>
          </a:xfrm>
          <a:prstGeom prst="rect">
            <a:avLst/>
          </a:prstGeom>
          <a:noFill/>
        </p:spPr>
        <p:txBody>
          <a:bodyPr wrap="square" lIns="0"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 Besluitvorming ligt bij provincie</a:t>
            </a:r>
          </a:p>
        </p:txBody>
      </p:sp>
      <p:sp>
        <p:nvSpPr>
          <p:cNvPr id="5" name="Date Placeholder 3">
            <a:extLst>
              <a:ext uri="{FF2B5EF4-FFF2-40B4-BE49-F238E27FC236}">
                <a16:creationId xmlns:a16="http://schemas.microsoft.com/office/drawing/2014/main" id="{31FACD7E-9575-5970-93DE-B63A1EBCDEEC}"/>
              </a:ext>
            </a:extLst>
          </p:cNvPr>
          <p:cNvSpPr txBox="1">
            <a:spLocks/>
          </p:cNvSpPr>
          <p:nvPr/>
        </p:nvSpPr>
        <p:spPr>
          <a:xfrm>
            <a:off x="573088" y="6356350"/>
            <a:ext cx="3541712" cy="365125"/>
          </a:xfrm>
          <a:prstGeom prst="rect">
            <a:avLst/>
          </a:prstGeom>
        </p:spPr>
        <p:txBody>
          <a:bodyPr vert="horz" wrap="square" lIns="0" tIns="45720" rIns="0" bIns="45720" numCol="1" anchor="ctr" anchorCtr="0" compatLnSpc="1">
            <a:prstTxWarp prst="textNoShape">
              <a:avLst/>
            </a:prstTxWarp>
          </a:bodyPr>
          <a:lstStyle>
            <a:defPPr>
              <a:defRPr lang="en-US"/>
            </a:defPPr>
            <a:lvl1pPr algn="r" defTabSz="457200" rtl="0" fontAlgn="base">
              <a:spcBef>
                <a:spcPct val="0"/>
              </a:spcBef>
              <a:spcAft>
                <a:spcPct val="0"/>
              </a:spcAft>
              <a:defRPr sz="1200" kern="1200">
                <a:solidFill>
                  <a:srgbClr val="1B143C"/>
                </a:solidFill>
                <a:latin typeface="Aptos" panose="020B0004020202020204" pitchFamily="34" charset="0"/>
                <a:ea typeface="MS PGothic" charset="0"/>
                <a:cs typeface="MS PGothic" charset="0"/>
              </a:defRPr>
            </a:lvl1pPr>
            <a:lvl2pPr marL="457200" algn="l" defTabSz="457200" rtl="0" fontAlgn="base">
              <a:spcBef>
                <a:spcPct val="0"/>
              </a:spcBef>
              <a:spcAft>
                <a:spcPct val="0"/>
              </a:spcAft>
              <a:defRPr sz="2400" kern="1200">
                <a:solidFill>
                  <a:schemeClr val="tx1"/>
                </a:solidFill>
                <a:latin typeface="Calibri" charset="0"/>
                <a:ea typeface="MS PGothic" charset="0"/>
                <a:cs typeface="MS PGothic" charset="0"/>
              </a:defRPr>
            </a:lvl2pPr>
            <a:lvl3pPr marL="914400" algn="l" defTabSz="457200" rtl="0" fontAlgn="base">
              <a:spcBef>
                <a:spcPct val="0"/>
              </a:spcBef>
              <a:spcAft>
                <a:spcPct val="0"/>
              </a:spcAft>
              <a:defRPr sz="2400" kern="1200">
                <a:solidFill>
                  <a:schemeClr val="tx1"/>
                </a:solidFill>
                <a:latin typeface="Calibri" charset="0"/>
                <a:ea typeface="MS PGothic" charset="0"/>
                <a:cs typeface="MS PGothic" charset="0"/>
              </a:defRPr>
            </a:lvl3pPr>
            <a:lvl4pPr marL="1371600" algn="l" defTabSz="457200" rtl="0" fontAlgn="base">
              <a:spcBef>
                <a:spcPct val="0"/>
              </a:spcBef>
              <a:spcAft>
                <a:spcPct val="0"/>
              </a:spcAft>
              <a:defRPr sz="2400" kern="1200">
                <a:solidFill>
                  <a:schemeClr val="tx1"/>
                </a:solidFill>
                <a:latin typeface="Calibri" charset="0"/>
                <a:ea typeface="MS PGothic" charset="0"/>
                <a:cs typeface="MS PGothic" charset="0"/>
              </a:defRPr>
            </a:lvl4pPr>
            <a:lvl5pPr marL="1828800" algn="l" defTabSz="457200" rtl="0" fontAlgn="base">
              <a:spcBef>
                <a:spcPct val="0"/>
              </a:spcBef>
              <a:spcAft>
                <a:spcPct val="0"/>
              </a:spcAft>
              <a:defRPr sz="2400" kern="1200">
                <a:solidFill>
                  <a:schemeClr val="tx1"/>
                </a:solidFill>
                <a:latin typeface="Calibri" charset="0"/>
                <a:ea typeface="MS PGothic" charset="0"/>
                <a:cs typeface="MS PGothic" charset="0"/>
              </a:defRPr>
            </a:lvl5pPr>
            <a:lvl6pPr marL="2286000" algn="l" defTabSz="457200" rtl="0" eaLnBrk="1" latinLnBrk="0" hangingPunct="1">
              <a:defRPr sz="2400" kern="1200">
                <a:solidFill>
                  <a:schemeClr val="tx1"/>
                </a:solidFill>
                <a:latin typeface="Calibri" charset="0"/>
                <a:ea typeface="MS PGothic" charset="0"/>
                <a:cs typeface="MS PGothic" charset="0"/>
              </a:defRPr>
            </a:lvl6pPr>
            <a:lvl7pPr marL="2743200" algn="l" defTabSz="457200" rtl="0" eaLnBrk="1" latinLnBrk="0" hangingPunct="1">
              <a:defRPr sz="2400" kern="1200">
                <a:solidFill>
                  <a:schemeClr val="tx1"/>
                </a:solidFill>
                <a:latin typeface="Calibri" charset="0"/>
                <a:ea typeface="MS PGothic" charset="0"/>
                <a:cs typeface="MS PGothic" charset="0"/>
              </a:defRPr>
            </a:lvl7pPr>
            <a:lvl8pPr marL="3200400" algn="l" defTabSz="457200" rtl="0" eaLnBrk="1" latinLnBrk="0" hangingPunct="1">
              <a:defRPr sz="2400" kern="1200">
                <a:solidFill>
                  <a:schemeClr val="tx1"/>
                </a:solidFill>
                <a:latin typeface="Calibri" charset="0"/>
                <a:ea typeface="MS PGothic" charset="0"/>
                <a:cs typeface="MS PGothic" charset="0"/>
              </a:defRPr>
            </a:lvl8pPr>
            <a:lvl9pPr marL="3657600" algn="l" defTabSz="457200" rtl="0" eaLnBrk="1" latinLnBrk="0" hangingPunct="1">
              <a:defRPr sz="2400" kern="1200">
                <a:solidFill>
                  <a:schemeClr val="tx1"/>
                </a:solidFill>
                <a:latin typeface="Calibri" charset="0"/>
                <a:ea typeface="MS PGothic" charset="0"/>
                <a:cs typeface="MS PGothic"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Oktober 2026</a:t>
            </a:r>
            <a:endParaRPr kumimoji="0" lang="en-US" sz="1200" b="0" i="0" u="none" strike="noStrike" kern="1200" cap="none" spc="0" normalizeH="0" baseline="0" noProof="0">
              <a:ln>
                <a:noFill/>
              </a:ln>
              <a:solidFill>
                <a:srgbClr val="1B143C"/>
              </a:solidFill>
              <a:effectLst/>
              <a:uLnTx/>
              <a:uFillTx/>
              <a:latin typeface="Aptos" panose="020B0004020202020204" pitchFamily="34" charset="0"/>
              <a:ea typeface="MS PGothic" charset="0"/>
            </a:endParaRPr>
          </a:p>
        </p:txBody>
      </p:sp>
    </p:spTree>
    <p:extLst>
      <p:ext uri="{BB962C8B-B14F-4D97-AF65-F5344CB8AC3E}">
        <p14:creationId xmlns:p14="http://schemas.microsoft.com/office/powerpoint/2010/main" val="3615482633"/>
      </p:ext>
    </p:extLst>
  </p:cSld>
  <p:clrMapOvr>
    <a:masterClrMapping/>
  </p:clrMapOvr>
  <p:extLst>
    <p:ext uri="{6950BFC3-D8DA-4A85-94F7-54DA5524770B}">
      <p188:commentRel xmlns:p188="http://schemas.microsoft.com/office/powerpoint/2018/8/main" r:id="rId3"/>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0556A2-1FD4-1139-F369-16BD01EF1FC3}"/>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BDB2C44D-C83F-09E4-8369-A5C10549403B}"/>
              </a:ext>
            </a:extLst>
          </p:cNvPr>
          <p:cNvSpPr>
            <a:spLocks noGrp="1"/>
          </p:cNvSpPr>
          <p:nvPr>
            <p:ph type="title"/>
          </p:nvPr>
        </p:nvSpPr>
        <p:spPr>
          <a:xfrm>
            <a:off x="573088" y="400000"/>
            <a:ext cx="8366000" cy="520000"/>
          </a:xfrm>
        </p:spPr>
        <p:txBody>
          <a:bodyPr lIns="0" tIns="45720" rIns="0" bIns="45720" anchor="ctr"/>
          <a:lstStyle/>
          <a:p>
            <a:r>
              <a:rPr lang="nl-NL" sz="2800" dirty="0">
                <a:latin typeface="Aptos" panose="020B0004020202020204" pitchFamily="34" charset="0"/>
              </a:rPr>
              <a:t>7. Achtergrond: projectorganisatie</a:t>
            </a:r>
          </a:p>
        </p:txBody>
      </p:sp>
      <p:sp>
        <p:nvSpPr>
          <p:cNvPr id="13" name="Rechthoek 12">
            <a:extLst>
              <a:ext uri="{FF2B5EF4-FFF2-40B4-BE49-F238E27FC236}">
                <a16:creationId xmlns:a16="http://schemas.microsoft.com/office/drawing/2014/main" id="{AFDF6E57-3056-61DF-5D92-18993182789C}"/>
              </a:ext>
            </a:extLst>
          </p:cNvPr>
          <p:cNvSpPr/>
          <p:nvPr/>
        </p:nvSpPr>
        <p:spPr>
          <a:xfrm>
            <a:off x="573087" y="3610808"/>
            <a:ext cx="3426185" cy="1282925"/>
          </a:xfrm>
          <a:prstGeom prst="rect">
            <a:avLst/>
          </a:prstGeom>
          <a:solidFill>
            <a:srgbClr val="91C370"/>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800" b="1" i="0" u="none" strike="noStrike" kern="1200" cap="none" spc="0" normalizeH="0" baseline="0" noProof="0">
                <a:ln>
                  <a:noFill/>
                </a:ln>
                <a:solidFill>
                  <a:srgbClr val="FFFFFF"/>
                </a:solidFill>
                <a:effectLst/>
                <a:uLnTx/>
                <a:uFillTx/>
                <a:latin typeface="Aptos" panose="020B0004020202020204" pitchFamily="34" charset="0"/>
                <a:ea typeface="+mn-ea"/>
                <a:cs typeface="+mn-cs"/>
              </a:rPr>
              <a:t>Projectgroep</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FFFFFF"/>
                </a:solidFill>
                <a:effectLst/>
                <a:uLnTx/>
                <a:uFillTx/>
                <a:latin typeface="Aptos" panose="020B0004020202020204" pitchFamily="34" charset="0"/>
                <a:ea typeface="+mn-ea"/>
                <a:cs typeface="+mn-cs"/>
              </a:rPr>
              <a:t>Projectleider provincie, ondersteuning provincie,  ondersteuning Rijnbrink, voorzitter SGB, VNG-Gelderland</a:t>
            </a:r>
          </a:p>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nl-NL" sz="1200" b="0" i="0" u="none" strike="noStrike" kern="1200" cap="none" spc="0" normalizeH="0" baseline="0" noProof="0">
              <a:ln>
                <a:noFill/>
              </a:ln>
              <a:solidFill>
                <a:srgbClr val="FFFFFF"/>
              </a:solidFill>
              <a:effectLst/>
              <a:uLnTx/>
              <a:uFillTx/>
              <a:latin typeface="Aptos" panose="020B0004020202020204" pitchFamily="34" charset="0"/>
              <a:ea typeface="+mn-ea"/>
              <a:cs typeface="+mn-cs"/>
            </a:endParaRPr>
          </a:p>
        </p:txBody>
      </p:sp>
      <p:sp>
        <p:nvSpPr>
          <p:cNvPr id="14" name="Rechthoek 13">
            <a:extLst>
              <a:ext uri="{FF2B5EF4-FFF2-40B4-BE49-F238E27FC236}">
                <a16:creationId xmlns:a16="http://schemas.microsoft.com/office/drawing/2014/main" id="{27DF9CDC-0A61-55BE-4C62-16E61EB52B86}"/>
              </a:ext>
            </a:extLst>
          </p:cNvPr>
          <p:cNvSpPr/>
          <p:nvPr/>
        </p:nvSpPr>
        <p:spPr>
          <a:xfrm>
            <a:off x="573088" y="1122030"/>
            <a:ext cx="3426185" cy="2361778"/>
          </a:xfrm>
          <a:prstGeom prst="rect">
            <a:avLst/>
          </a:prstGeom>
          <a:solidFill>
            <a:srgbClr val="EE7202"/>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800" b="1" i="0" u="none" strike="noStrike" kern="1200" cap="none" spc="0" normalizeH="0" baseline="0" noProof="0">
                <a:ln>
                  <a:noFill/>
                </a:ln>
                <a:solidFill>
                  <a:srgbClr val="FFFFFF"/>
                </a:solidFill>
                <a:effectLst/>
                <a:uLnTx/>
                <a:uFillTx/>
                <a:latin typeface="Aptos" panose="020B0004020202020204" pitchFamily="34" charset="0"/>
                <a:ea typeface="+mn-ea"/>
                <a:cs typeface="+mn-cs"/>
              </a:rPr>
              <a:t>Stuurgroep</a:t>
            </a:r>
          </a:p>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nl-NL" sz="1200" b="0" i="0" u="none" strike="noStrike" kern="1200" cap="none" spc="0" normalizeH="0" baseline="0" noProof="0">
              <a:ln>
                <a:noFill/>
              </a:ln>
              <a:solidFill>
                <a:srgbClr val="FFFFFF"/>
              </a:solidFill>
              <a:effectLst/>
              <a:uLnTx/>
              <a:uFillTx/>
              <a:latin typeface="Aptos" panose="020B0004020202020204" pitchFamily="34" charset="0"/>
              <a:ea typeface="+mn-ea"/>
              <a:cs typeface="+mn-cs"/>
            </a:endParaRP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FFFFFF"/>
                </a:solidFill>
                <a:effectLst/>
                <a:uLnTx/>
                <a:uFillTx/>
                <a:latin typeface="Aptos" panose="020B0004020202020204" pitchFamily="34" charset="0"/>
                <a:ea typeface="+mn-ea"/>
                <a:cs typeface="+mn-cs"/>
              </a:rPr>
              <a:t>Gedeputeerde, namens Provincie Gelderland</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FFFFFF"/>
                </a:solidFill>
                <a:effectLst/>
                <a:uLnTx/>
                <a:uFillTx/>
                <a:latin typeface="Aptos" panose="020B0004020202020204" pitchFamily="34" charset="0"/>
                <a:ea typeface="+mn-ea"/>
                <a:cs typeface="+mn-cs"/>
              </a:rPr>
              <a:t>3 wethouders namens VNG Gelderland</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FFFFFF"/>
                </a:solidFill>
                <a:effectLst/>
                <a:uLnTx/>
                <a:uFillTx/>
                <a:latin typeface="Aptos" panose="020B0004020202020204" pitchFamily="34" charset="0"/>
                <a:ea typeface="+mn-ea"/>
                <a:cs typeface="+mn-cs"/>
              </a:rPr>
              <a:t>3 bibliotheekdirecteuren, </a:t>
            </a:r>
            <a:br>
              <a:rPr kumimoji="0" lang="nl-NL" sz="1200" b="0" i="0" u="none" strike="noStrike" kern="1200" cap="none" spc="0" normalizeH="0" baseline="0" noProof="0">
                <a:ln>
                  <a:noFill/>
                </a:ln>
                <a:solidFill>
                  <a:srgbClr val="FFFFFF"/>
                </a:solidFill>
                <a:effectLst/>
                <a:uLnTx/>
                <a:uFillTx/>
                <a:latin typeface="Aptos" panose="020B0004020202020204" pitchFamily="34" charset="0"/>
                <a:ea typeface="+mn-ea"/>
                <a:cs typeface="+mn-cs"/>
              </a:rPr>
            </a:br>
            <a:r>
              <a:rPr kumimoji="0" lang="nl-NL" sz="1200" b="0" i="0" u="none" strike="noStrike" kern="1200" cap="none" spc="0" normalizeH="0" baseline="0" noProof="0">
                <a:ln>
                  <a:noFill/>
                </a:ln>
                <a:solidFill>
                  <a:srgbClr val="FFFFFF"/>
                </a:solidFill>
                <a:effectLst/>
                <a:uLnTx/>
                <a:uFillTx/>
                <a:latin typeface="Aptos" panose="020B0004020202020204" pitchFamily="34" charset="0"/>
                <a:ea typeface="+mn-ea"/>
                <a:cs typeface="+mn-cs"/>
              </a:rPr>
              <a:t>namens Samenwerkende Gelderse Bibliotheken (SGB)</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FFFFFF"/>
                </a:solidFill>
                <a:effectLst/>
                <a:uLnTx/>
                <a:uFillTx/>
                <a:latin typeface="Aptos" panose="020B0004020202020204" pitchFamily="34" charset="0"/>
                <a:ea typeface="+mn-ea"/>
                <a:cs typeface="+mn-cs"/>
              </a:rPr>
              <a:t>Bestuurder provinciale ondersteuningsinstelling Rijnbrink, </a:t>
            </a:r>
          </a:p>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ptos" panose="020B0004020202020204" pitchFamily="34" charset="0"/>
              <a:ea typeface="+mn-ea"/>
              <a:cs typeface="+mn-cs"/>
            </a:endParaRPr>
          </a:p>
        </p:txBody>
      </p:sp>
      <p:sp>
        <p:nvSpPr>
          <p:cNvPr id="7" name="Rechthoek 6">
            <a:extLst>
              <a:ext uri="{FF2B5EF4-FFF2-40B4-BE49-F238E27FC236}">
                <a16:creationId xmlns:a16="http://schemas.microsoft.com/office/drawing/2014/main" id="{DC9506CF-B74D-621B-E99A-75198189A8CE}"/>
              </a:ext>
            </a:extLst>
          </p:cNvPr>
          <p:cNvSpPr/>
          <p:nvPr/>
        </p:nvSpPr>
        <p:spPr>
          <a:xfrm>
            <a:off x="4144086" y="2260600"/>
            <a:ext cx="4437940" cy="1223208"/>
          </a:xfrm>
          <a:prstGeom prst="rect">
            <a:avLst/>
          </a:prstGeom>
          <a:solidFill>
            <a:srgbClr val="EE7202"/>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800" b="1" i="0" u="none" strike="noStrike" kern="1200" cap="none" spc="0" normalizeH="0" baseline="0" noProof="0">
                <a:ln>
                  <a:noFill/>
                </a:ln>
                <a:solidFill>
                  <a:srgbClr val="FFFFFF"/>
                </a:solidFill>
                <a:effectLst/>
                <a:uLnTx/>
                <a:uFillTx/>
                <a:latin typeface="Aptos" panose="020B0004020202020204" pitchFamily="34" charset="0"/>
                <a:ea typeface="+mn-ea"/>
                <a:cs typeface="+mn-cs"/>
              </a:rPr>
              <a:t>Ambtelijk ondersteund door</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FFFFFF"/>
                </a:solidFill>
                <a:effectLst/>
                <a:uLnTx/>
                <a:uFillTx/>
                <a:latin typeface="Aptos" panose="020B0004020202020204" pitchFamily="34" charset="0"/>
                <a:ea typeface="+mn-ea"/>
                <a:cs typeface="+mn-cs"/>
              </a:rPr>
              <a:t>Projectleider Provincie</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FFFFFF"/>
                </a:solidFill>
                <a:effectLst/>
                <a:uLnTx/>
                <a:uFillTx/>
                <a:latin typeface="Aptos" panose="020B0004020202020204" pitchFamily="34" charset="0"/>
                <a:ea typeface="+mn-ea"/>
                <a:cs typeface="+mn-cs"/>
              </a:rPr>
              <a:t>Secretaris VNG Gelderland</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FFFFFF"/>
                </a:solidFill>
                <a:effectLst/>
                <a:uLnTx/>
                <a:uFillTx/>
                <a:latin typeface="Aptos" panose="020B0004020202020204" pitchFamily="34" charset="0"/>
                <a:ea typeface="+mn-ea"/>
                <a:cs typeface="+mn-cs"/>
              </a:rPr>
              <a:t>Gemeentelijk beleidsambtenaren</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FFFFFF"/>
                </a:solidFill>
                <a:effectLst/>
                <a:uLnTx/>
                <a:uFillTx/>
                <a:latin typeface="Aptos" panose="020B0004020202020204" pitchFamily="34" charset="0"/>
                <a:ea typeface="+mn-ea"/>
                <a:cs typeface="+mn-cs"/>
              </a:rPr>
              <a:t>Netwerkmanager en bestuurssecretaris Rijnbrink</a:t>
            </a:r>
            <a:endParaRPr kumimoji="0" lang="nl-NL" sz="1800" b="0" i="0" u="none" strike="noStrike" kern="1200" cap="none" spc="0" normalizeH="0" baseline="0" noProof="0">
              <a:ln>
                <a:noFill/>
              </a:ln>
              <a:solidFill>
                <a:srgbClr val="FFFFFF"/>
              </a:solidFill>
              <a:effectLst/>
              <a:uLnTx/>
              <a:uFillTx/>
              <a:latin typeface="Aptos" panose="020B0004020202020204" pitchFamily="34" charset="0"/>
              <a:ea typeface="+mn-ea"/>
              <a:cs typeface="+mn-cs"/>
            </a:endParaRPr>
          </a:p>
        </p:txBody>
      </p:sp>
      <p:sp>
        <p:nvSpPr>
          <p:cNvPr id="8" name="Rechthoek 7">
            <a:extLst>
              <a:ext uri="{FF2B5EF4-FFF2-40B4-BE49-F238E27FC236}">
                <a16:creationId xmlns:a16="http://schemas.microsoft.com/office/drawing/2014/main" id="{EA7E3057-0893-0DA0-3C88-51E246EAFF7D}"/>
              </a:ext>
            </a:extLst>
          </p:cNvPr>
          <p:cNvSpPr/>
          <p:nvPr/>
        </p:nvSpPr>
        <p:spPr>
          <a:xfrm>
            <a:off x="4132972" y="1122030"/>
            <a:ext cx="4449054" cy="1011570"/>
          </a:xfrm>
          <a:prstGeom prst="rect">
            <a:avLst/>
          </a:prstGeom>
          <a:solidFill>
            <a:srgbClr val="EE7202"/>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800" b="1" i="0" u="none" strike="noStrike" kern="1200" cap="none" spc="0" normalizeH="0" baseline="0" noProof="0">
                <a:ln>
                  <a:noFill/>
                </a:ln>
                <a:solidFill>
                  <a:srgbClr val="FFFFFF"/>
                </a:solidFill>
                <a:effectLst/>
                <a:uLnTx/>
                <a:uFillTx/>
                <a:latin typeface="Aptos" panose="020B0004020202020204" pitchFamily="34" charset="0"/>
                <a:ea typeface="+mn-ea"/>
                <a:cs typeface="+mn-cs"/>
              </a:rPr>
              <a:t>Taken</a:t>
            </a:r>
            <a:endParaRPr kumimoji="0" lang="nl-NL" sz="1200" b="0" i="0" u="none" strike="noStrike" kern="1200" cap="none" spc="0" normalizeH="0" baseline="0" noProof="0">
              <a:ln>
                <a:noFill/>
              </a:ln>
              <a:solidFill>
                <a:srgbClr val="FFFFFF"/>
              </a:solidFill>
              <a:effectLst/>
              <a:uLnTx/>
              <a:uFillTx/>
              <a:latin typeface="Aptos" panose="020B0004020202020204" pitchFamily="34" charset="0"/>
              <a:ea typeface="+mn-ea"/>
              <a:cs typeface="+mn-cs"/>
            </a:endParaRP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FFFFFF"/>
                </a:solidFill>
                <a:effectLst/>
                <a:uLnTx/>
                <a:uFillTx/>
                <a:latin typeface="Aptos" panose="020B0004020202020204" pitchFamily="34" charset="0"/>
                <a:ea typeface="+mn-ea"/>
                <a:cs typeface="+mn-cs"/>
              </a:rPr>
              <a:t>Vraagt mandaat</a:t>
            </a:r>
            <a:endParaRPr kumimoji="0" lang="nl-NL" sz="1800" b="0" i="0" u="none" strike="noStrike" kern="1200" cap="none" spc="0" normalizeH="0" baseline="0" noProof="0">
              <a:ln>
                <a:noFill/>
              </a:ln>
              <a:solidFill>
                <a:srgbClr val="FFFFFF"/>
              </a:solidFill>
              <a:effectLst/>
              <a:uLnTx/>
              <a:uFillTx/>
              <a:latin typeface="Aptos" panose="020B0004020202020204" pitchFamily="34" charset="0"/>
              <a:ea typeface="+mn-ea"/>
              <a:cs typeface="+mn-cs"/>
            </a:endParaRP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FFFFFF"/>
                </a:solidFill>
                <a:effectLst/>
                <a:uLnTx/>
                <a:uFillTx/>
                <a:latin typeface="Aptos" panose="020B0004020202020204" pitchFamily="34" charset="0"/>
                <a:ea typeface="+mn-ea"/>
                <a:cs typeface="+mn-cs"/>
              </a:rPr>
              <a:t>Stelt vast</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FFFFFF"/>
                </a:solidFill>
                <a:effectLst/>
                <a:uLnTx/>
                <a:uFillTx/>
                <a:latin typeface="Aptos" panose="020B0004020202020204" pitchFamily="34" charset="0"/>
                <a:ea typeface="+mn-ea"/>
                <a:cs typeface="+mn-cs"/>
              </a:rPr>
              <a:t>Stuurt bij</a:t>
            </a:r>
          </a:p>
        </p:txBody>
      </p:sp>
      <p:sp>
        <p:nvSpPr>
          <p:cNvPr id="11" name="Rechthoek 10">
            <a:extLst>
              <a:ext uri="{FF2B5EF4-FFF2-40B4-BE49-F238E27FC236}">
                <a16:creationId xmlns:a16="http://schemas.microsoft.com/office/drawing/2014/main" id="{B60D16A0-DE90-4639-82B2-871DDCD1AA31}"/>
              </a:ext>
            </a:extLst>
          </p:cNvPr>
          <p:cNvSpPr/>
          <p:nvPr/>
        </p:nvSpPr>
        <p:spPr>
          <a:xfrm>
            <a:off x="4132972" y="3610808"/>
            <a:ext cx="4437941" cy="1282925"/>
          </a:xfrm>
          <a:prstGeom prst="rect">
            <a:avLst/>
          </a:prstGeom>
          <a:solidFill>
            <a:srgbClr val="91C370"/>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nl-NL" sz="1800" b="1" i="0" u="none" strike="noStrike" kern="1200" cap="none" spc="0" normalizeH="0" baseline="0" noProof="0">
              <a:ln>
                <a:noFill/>
              </a:ln>
              <a:solidFill>
                <a:srgbClr val="FFFFFF"/>
              </a:solidFill>
              <a:effectLst/>
              <a:uLnTx/>
              <a:uFillTx/>
              <a:latin typeface="Aptos" panose="020B0004020202020204" pitchFamily="34" charset="0"/>
              <a:ea typeface="+mn-ea"/>
              <a:cs typeface="+mn-cs"/>
            </a:endParaRP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800" b="1" i="0" u="none" strike="noStrike" kern="1200" cap="none" spc="0" normalizeH="0" baseline="0" noProof="0">
                <a:ln>
                  <a:noFill/>
                </a:ln>
                <a:solidFill>
                  <a:srgbClr val="FFFFFF"/>
                </a:solidFill>
                <a:effectLst/>
                <a:uLnTx/>
                <a:uFillTx/>
                <a:latin typeface="Aptos" panose="020B0004020202020204" pitchFamily="34" charset="0"/>
                <a:ea typeface="+mn-ea"/>
                <a:cs typeface="+mn-cs"/>
              </a:rPr>
              <a:t>Taken</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FFFFFF"/>
                </a:solidFill>
                <a:effectLst/>
                <a:uLnTx/>
                <a:uFillTx/>
                <a:latin typeface="Aptos" panose="020B0004020202020204" pitchFamily="34" charset="0"/>
                <a:ea typeface="+mn-ea"/>
                <a:cs typeface="+mn-cs"/>
              </a:rPr>
              <a:t>Opstellen van plannen en voorstellen</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FFFFFF"/>
                </a:solidFill>
                <a:effectLst/>
                <a:uLnTx/>
                <a:uFillTx/>
                <a:latin typeface="Aptos" panose="020B0004020202020204" pitchFamily="34" charset="0"/>
                <a:ea typeface="+mn-ea"/>
                <a:cs typeface="+mn-cs"/>
              </a:rPr>
              <a:t>Uitvoering geven aan plannen</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FFFFFF"/>
                </a:solidFill>
                <a:effectLst/>
                <a:uLnTx/>
                <a:uFillTx/>
                <a:latin typeface="Aptos" panose="020B0004020202020204" pitchFamily="34" charset="0"/>
                <a:ea typeface="+mn-ea"/>
                <a:cs typeface="+mn-cs"/>
              </a:rPr>
              <a:t>Voortgang monitoren</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FFFFFF"/>
                </a:solidFill>
                <a:effectLst/>
                <a:uLnTx/>
                <a:uFillTx/>
                <a:latin typeface="Aptos" panose="020B0004020202020204" pitchFamily="34" charset="0"/>
                <a:ea typeface="+mn-ea"/>
                <a:cs typeface="+mn-cs"/>
              </a:rPr>
              <a:t>Zorgdragen voor communicatie</a:t>
            </a:r>
          </a:p>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ptos" panose="020B0004020202020204" pitchFamily="34" charset="0"/>
              <a:ea typeface="+mn-ea"/>
              <a:cs typeface="+mn-cs"/>
            </a:endParaRPr>
          </a:p>
        </p:txBody>
      </p:sp>
      <p:sp>
        <p:nvSpPr>
          <p:cNvPr id="12" name="Rechthoek 11">
            <a:extLst>
              <a:ext uri="{FF2B5EF4-FFF2-40B4-BE49-F238E27FC236}">
                <a16:creationId xmlns:a16="http://schemas.microsoft.com/office/drawing/2014/main" id="{9609E8C1-81CF-31A1-368C-DAADA523B224}"/>
              </a:ext>
            </a:extLst>
          </p:cNvPr>
          <p:cNvSpPr/>
          <p:nvPr/>
        </p:nvSpPr>
        <p:spPr>
          <a:xfrm>
            <a:off x="561973" y="5047515"/>
            <a:ext cx="3426185" cy="1256143"/>
          </a:xfrm>
          <a:prstGeom prst="rect">
            <a:avLst/>
          </a:prstGeom>
          <a:solidFill>
            <a:srgbClr val="45A4E4"/>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800" b="1" i="0" u="none" strike="noStrike" kern="1200" cap="none" spc="0" normalizeH="0" baseline="0" noProof="0">
                <a:ln>
                  <a:noFill/>
                </a:ln>
                <a:solidFill>
                  <a:srgbClr val="000000"/>
                </a:solidFill>
                <a:effectLst/>
                <a:uLnTx/>
                <a:uFillTx/>
                <a:latin typeface="Aptos" panose="020B0004020202020204" pitchFamily="34" charset="0"/>
                <a:ea typeface="+mn-ea"/>
                <a:cs typeface="+mn-cs"/>
              </a:rPr>
              <a:t>Werk- en klankbordgroepen</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000000"/>
                </a:solidFill>
                <a:effectLst/>
                <a:uLnTx/>
                <a:uFillTx/>
                <a:latin typeface="Aptos" panose="020B0004020202020204" pitchFamily="34" charset="0"/>
                <a:ea typeface="+mn-ea"/>
                <a:cs typeface="+mn-cs"/>
              </a:rPr>
              <a:t>Vertegenwoordigers van stelselpartners</a:t>
            </a:r>
          </a:p>
        </p:txBody>
      </p:sp>
      <p:sp>
        <p:nvSpPr>
          <p:cNvPr id="15" name="Rechthoek 14">
            <a:extLst>
              <a:ext uri="{FF2B5EF4-FFF2-40B4-BE49-F238E27FC236}">
                <a16:creationId xmlns:a16="http://schemas.microsoft.com/office/drawing/2014/main" id="{838BB13F-B24A-D0E4-DDA2-0741E5171C66}"/>
              </a:ext>
            </a:extLst>
          </p:cNvPr>
          <p:cNvSpPr/>
          <p:nvPr/>
        </p:nvSpPr>
        <p:spPr>
          <a:xfrm>
            <a:off x="4144086" y="5047515"/>
            <a:ext cx="4437941" cy="1256143"/>
          </a:xfrm>
          <a:prstGeom prst="rect">
            <a:avLst/>
          </a:prstGeom>
          <a:solidFill>
            <a:srgbClr val="45A4E4"/>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nl-NL" sz="1800" b="1" i="0" u="none" strike="noStrike" kern="1200" cap="none" spc="0" normalizeH="0" baseline="0" noProof="0">
              <a:ln>
                <a:noFill/>
              </a:ln>
              <a:solidFill>
                <a:srgbClr val="000000"/>
              </a:solidFill>
              <a:effectLst/>
              <a:uLnTx/>
              <a:uFillTx/>
              <a:latin typeface="Aptos" panose="020B0004020202020204" pitchFamily="34" charset="0"/>
              <a:ea typeface="+mn-ea"/>
              <a:cs typeface="+mn-cs"/>
            </a:endParaRP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800" b="1" i="0" u="none" strike="noStrike" kern="1200" cap="none" spc="0" normalizeH="0" baseline="0" noProof="0">
                <a:ln>
                  <a:noFill/>
                </a:ln>
                <a:solidFill>
                  <a:srgbClr val="000000"/>
                </a:solidFill>
                <a:effectLst/>
                <a:uLnTx/>
                <a:uFillTx/>
                <a:latin typeface="Aptos" panose="020B0004020202020204" pitchFamily="34" charset="0"/>
                <a:ea typeface="+mn-ea"/>
                <a:cs typeface="+mn-cs"/>
              </a:rPr>
              <a:t>Taken</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000000"/>
                </a:solidFill>
                <a:effectLst/>
                <a:uLnTx/>
                <a:uFillTx/>
                <a:latin typeface="Aptos" panose="020B0004020202020204" pitchFamily="34" charset="0"/>
                <a:ea typeface="+mn-ea"/>
                <a:cs typeface="+mn-cs"/>
              </a:rPr>
              <a:t>Leveren input</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000000"/>
                </a:solidFill>
                <a:effectLst/>
                <a:uLnTx/>
                <a:uFillTx/>
                <a:latin typeface="Aptos" panose="020B0004020202020204" pitchFamily="34" charset="0"/>
                <a:ea typeface="+mn-ea"/>
                <a:cs typeface="+mn-cs"/>
              </a:rPr>
              <a:t>Feedback geven</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000000"/>
                </a:solidFill>
                <a:effectLst/>
                <a:uLnTx/>
                <a:uFillTx/>
                <a:latin typeface="Aptos" panose="020B0004020202020204" pitchFamily="34" charset="0"/>
                <a:ea typeface="+mn-ea"/>
                <a:cs typeface="+mn-cs"/>
              </a:rPr>
              <a:t>Voorbereiden voorstellen en conceptteksten</a:t>
            </a:r>
          </a:p>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ptos" panose="020B0004020202020204" pitchFamily="34" charset="0"/>
              <a:ea typeface="+mn-ea"/>
              <a:cs typeface="+mn-cs"/>
            </a:endParaRPr>
          </a:p>
        </p:txBody>
      </p:sp>
      <p:sp>
        <p:nvSpPr>
          <p:cNvPr id="2" name="Date Placeholder 3">
            <a:extLst>
              <a:ext uri="{FF2B5EF4-FFF2-40B4-BE49-F238E27FC236}">
                <a16:creationId xmlns:a16="http://schemas.microsoft.com/office/drawing/2014/main" id="{985F8B55-DC33-5214-7BED-DDDC391278BA}"/>
              </a:ext>
            </a:extLst>
          </p:cNvPr>
          <p:cNvSpPr txBox="1">
            <a:spLocks/>
          </p:cNvSpPr>
          <p:nvPr/>
        </p:nvSpPr>
        <p:spPr>
          <a:xfrm>
            <a:off x="573088" y="6356350"/>
            <a:ext cx="3541712" cy="365125"/>
          </a:xfrm>
          <a:prstGeom prst="rect">
            <a:avLst/>
          </a:prstGeom>
        </p:spPr>
        <p:txBody>
          <a:bodyPr vert="horz" wrap="square" lIns="0" tIns="45720" rIns="0" bIns="45720" numCol="1" anchor="ctr" anchorCtr="0" compatLnSpc="1">
            <a:prstTxWarp prst="textNoShape">
              <a:avLst/>
            </a:prstTxWarp>
          </a:bodyPr>
          <a:lstStyle>
            <a:defPPr>
              <a:defRPr lang="en-US"/>
            </a:defPPr>
            <a:lvl1pPr algn="r" defTabSz="457200" rtl="0" fontAlgn="base">
              <a:spcBef>
                <a:spcPct val="0"/>
              </a:spcBef>
              <a:spcAft>
                <a:spcPct val="0"/>
              </a:spcAft>
              <a:defRPr sz="1200" kern="1200">
                <a:solidFill>
                  <a:srgbClr val="1B143C"/>
                </a:solidFill>
                <a:latin typeface="Aptos" panose="020B0004020202020204" pitchFamily="34" charset="0"/>
                <a:ea typeface="MS PGothic" charset="0"/>
                <a:cs typeface="MS PGothic" charset="0"/>
              </a:defRPr>
            </a:lvl1pPr>
            <a:lvl2pPr marL="457200" algn="l" defTabSz="457200" rtl="0" fontAlgn="base">
              <a:spcBef>
                <a:spcPct val="0"/>
              </a:spcBef>
              <a:spcAft>
                <a:spcPct val="0"/>
              </a:spcAft>
              <a:defRPr sz="2400" kern="1200">
                <a:solidFill>
                  <a:schemeClr val="tx1"/>
                </a:solidFill>
                <a:latin typeface="Calibri" charset="0"/>
                <a:ea typeface="MS PGothic" charset="0"/>
                <a:cs typeface="MS PGothic" charset="0"/>
              </a:defRPr>
            </a:lvl2pPr>
            <a:lvl3pPr marL="914400" algn="l" defTabSz="457200" rtl="0" fontAlgn="base">
              <a:spcBef>
                <a:spcPct val="0"/>
              </a:spcBef>
              <a:spcAft>
                <a:spcPct val="0"/>
              </a:spcAft>
              <a:defRPr sz="2400" kern="1200">
                <a:solidFill>
                  <a:schemeClr val="tx1"/>
                </a:solidFill>
                <a:latin typeface="Calibri" charset="0"/>
                <a:ea typeface="MS PGothic" charset="0"/>
                <a:cs typeface="MS PGothic" charset="0"/>
              </a:defRPr>
            </a:lvl3pPr>
            <a:lvl4pPr marL="1371600" algn="l" defTabSz="457200" rtl="0" fontAlgn="base">
              <a:spcBef>
                <a:spcPct val="0"/>
              </a:spcBef>
              <a:spcAft>
                <a:spcPct val="0"/>
              </a:spcAft>
              <a:defRPr sz="2400" kern="1200">
                <a:solidFill>
                  <a:schemeClr val="tx1"/>
                </a:solidFill>
                <a:latin typeface="Calibri" charset="0"/>
                <a:ea typeface="MS PGothic" charset="0"/>
                <a:cs typeface="MS PGothic" charset="0"/>
              </a:defRPr>
            </a:lvl4pPr>
            <a:lvl5pPr marL="1828800" algn="l" defTabSz="457200" rtl="0" fontAlgn="base">
              <a:spcBef>
                <a:spcPct val="0"/>
              </a:spcBef>
              <a:spcAft>
                <a:spcPct val="0"/>
              </a:spcAft>
              <a:defRPr sz="2400" kern="1200">
                <a:solidFill>
                  <a:schemeClr val="tx1"/>
                </a:solidFill>
                <a:latin typeface="Calibri" charset="0"/>
                <a:ea typeface="MS PGothic" charset="0"/>
                <a:cs typeface="MS PGothic" charset="0"/>
              </a:defRPr>
            </a:lvl5pPr>
            <a:lvl6pPr marL="2286000" algn="l" defTabSz="457200" rtl="0" eaLnBrk="1" latinLnBrk="0" hangingPunct="1">
              <a:defRPr sz="2400" kern="1200">
                <a:solidFill>
                  <a:schemeClr val="tx1"/>
                </a:solidFill>
                <a:latin typeface="Calibri" charset="0"/>
                <a:ea typeface="MS PGothic" charset="0"/>
                <a:cs typeface="MS PGothic" charset="0"/>
              </a:defRPr>
            </a:lvl6pPr>
            <a:lvl7pPr marL="2743200" algn="l" defTabSz="457200" rtl="0" eaLnBrk="1" latinLnBrk="0" hangingPunct="1">
              <a:defRPr sz="2400" kern="1200">
                <a:solidFill>
                  <a:schemeClr val="tx1"/>
                </a:solidFill>
                <a:latin typeface="Calibri" charset="0"/>
                <a:ea typeface="MS PGothic" charset="0"/>
                <a:cs typeface="MS PGothic" charset="0"/>
              </a:defRPr>
            </a:lvl7pPr>
            <a:lvl8pPr marL="3200400" algn="l" defTabSz="457200" rtl="0" eaLnBrk="1" latinLnBrk="0" hangingPunct="1">
              <a:defRPr sz="2400" kern="1200">
                <a:solidFill>
                  <a:schemeClr val="tx1"/>
                </a:solidFill>
                <a:latin typeface="Calibri" charset="0"/>
                <a:ea typeface="MS PGothic" charset="0"/>
                <a:cs typeface="MS PGothic" charset="0"/>
              </a:defRPr>
            </a:lvl8pPr>
            <a:lvl9pPr marL="3657600" algn="l" defTabSz="457200" rtl="0" eaLnBrk="1" latinLnBrk="0" hangingPunct="1">
              <a:defRPr sz="2400" kern="1200">
                <a:solidFill>
                  <a:schemeClr val="tx1"/>
                </a:solidFill>
                <a:latin typeface="Calibri" charset="0"/>
                <a:ea typeface="MS PGothic" charset="0"/>
                <a:cs typeface="MS PGothic"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Oktober 2026</a:t>
            </a:r>
            <a:endParaRPr kumimoji="0" lang="en-US" sz="1200" b="0" i="0" u="none" strike="noStrike" kern="1200" cap="none" spc="0" normalizeH="0" baseline="0" noProof="0">
              <a:ln>
                <a:noFill/>
              </a:ln>
              <a:solidFill>
                <a:srgbClr val="1B143C"/>
              </a:solidFill>
              <a:effectLst/>
              <a:uLnTx/>
              <a:uFillTx/>
              <a:latin typeface="Aptos" panose="020B0004020202020204" pitchFamily="34" charset="0"/>
              <a:ea typeface="MS PGothic" charset="0"/>
            </a:endParaRPr>
          </a:p>
        </p:txBody>
      </p:sp>
    </p:spTree>
    <p:extLst>
      <p:ext uri="{BB962C8B-B14F-4D97-AF65-F5344CB8AC3E}">
        <p14:creationId xmlns:p14="http://schemas.microsoft.com/office/powerpoint/2010/main" val="35936807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58600499-7776-0A3C-7F3E-50CA2A5367D1}"/>
              </a:ext>
            </a:extLst>
          </p:cNvPr>
          <p:cNvSpPr>
            <a:spLocks noGrp="1"/>
          </p:cNvSpPr>
          <p:nvPr>
            <p:ph type="title"/>
          </p:nvPr>
        </p:nvSpPr>
        <p:spPr/>
        <p:txBody>
          <a:bodyPr/>
          <a:lstStyle/>
          <a:p>
            <a:r>
              <a:rPr lang="nl-NL" sz="2800" dirty="0">
                <a:latin typeface="Aptos" panose="020B0004020202020204" pitchFamily="34" charset="0"/>
              </a:rPr>
              <a:t>7. Achtergrond: doorkijk 2026-2030</a:t>
            </a:r>
          </a:p>
        </p:txBody>
      </p:sp>
      <p:graphicFrame>
        <p:nvGraphicFramePr>
          <p:cNvPr id="2" name="Tijdelijke aanduiding voor inhoud 1">
            <a:extLst>
              <a:ext uri="{FF2B5EF4-FFF2-40B4-BE49-F238E27FC236}">
                <a16:creationId xmlns:a16="http://schemas.microsoft.com/office/drawing/2014/main" id="{16C37255-A19E-7CCD-5C3D-9AF00FF64C4C}"/>
              </a:ext>
            </a:extLst>
          </p:cNvPr>
          <p:cNvGraphicFramePr>
            <a:graphicFrameLocks noGrp="1"/>
          </p:cNvGraphicFramePr>
          <p:nvPr>
            <p:ph sz="quarter" idx="14"/>
          </p:nvPr>
        </p:nvGraphicFramePr>
        <p:xfrm>
          <a:off x="573088" y="1270000"/>
          <a:ext cx="7862357" cy="4673600"/>
        </p:xfrm>
        <a:graphic>
          <a:graphicData uri="http://schemas.openxmlformats.org/drawingml/2006/table">
            <a:tbl>
              <a:tblPr firstRow="1" bandRow="1">
                <a:tableStyleId>{5C22544A-7EE6-4342-B048-85BDC9FD1C3A}</a:tableStyleId>
              </a:tblPr>
              <a:tblGrid>
                <a:gridCol w="982133">
                  <a:extLst>
                    <a:ext uri="{9D8B030D-6E8A-4147-A177-3AD203B41FA5}">
                      <a16:colId xmlns:a16="http://schemas.microsoft.com/office/drawing/2014/main" val="1806947060"/>
                    </a:ext>
                  </a:extLst>
                </a:gridCol>
                <a:gridCol w="6880224">
                  <a:extLst>
                    <a:ext uri="{9D8B030D-6E8A-4147-A177-3AD203B41FA5}">
                      <a16:colId xmlns:a16="http://schemas.microsoft.com/office/drawing/2014/main" val="1883731627"/>
                    </a:ext>
                  </a:extLst>
                </a:gridCol>
              </a:tblGrid>
              <a:tr h="370840">
                <a:tc>
                  <a:txBody>
                    <a:bodyPr/>
                    <a:lstStyle/>
                    <a:p>
                      <a:r>
                        <a:rPr lang="nl-NL" sz="1600">
                          <a:latin typeface="Aptos" panose="020B0004020202020204" pitchFamily="34" charset="0"/>
                        </a:rPr>
                        <a:t>Jaar</a:t>
                      </a:r>
                    </a:p>
                  </a:txBody>
                  <a:tcPr>
                    <a:solidFill>
                      <a:srgbClr val="45A4E4"/>
                    </a:solidFill>
                  </a:tcPr>
                </a:tc>
                <a:tc>
                  <a:txBody>
                    <a:bodyPr/>
                    <a:lstStyle/>
                    <a:p>
                      <a:r>
                        <a:rPr lang="nl-NL" sz="1600">
                          <a:latin typeface="Aptos" panose="020B0004020202020204" pitchFamily="34" charset="0"/>
                        </a:rPr>
                        <a:t>Uitvoering geven aan Wsob</a:t>
                      </a:r>
                    </a:p>
                  </a:txBody>
                  <a:tcPr>
                    <a:solidFill>
                      <a:srgbClr val="45A4E4"/>
                    </a:solidFill>
                  </a:tcPr>
                </a:tc>
                <a:extLst>
                  <a:ext uri="{0D108BD9-81ED-4DB2-BD59-A6C34878D82A}">
                    <a16:rowId xmlns:a16="http://schemas.microsoft.com/office/drawing/2014/main" val="2440058413"/>
                  </a:ext>
                </a:extLst>
              </a:tr>
              <a:tr h="370840">
                <a:tc>
                  <a:txBody>
                    <a:bodyPr/>
                    <a:lstStyle/>
                    <a:p>
                      <a:r>
                        <a:rPr lang="nl-NL" sz="1600">
                          <a:latin typeface="Aptos" panose="020B0004020202020204" pitchFamily="34" charset="0"/>
                        </a:rPr>
                        <a:t>2026</a:t>
                      </a:r>
                    </a:p>
                  </a:txBody>
                  <a:tcPr/>
                </a:tc>
                <a:tc>
                  <a:txBody>
                    <a:bodyPr/>
                    <a:lstStyle/>
                    <a:p>
                      <a:r>
                        <a:rPr lang="nl-NL" sz="1600" dirty="0">
                          <a:latin typeface="Aptos" panose="020B0004020202020204" pitchFamily="34" charset="0"/>
                        </a:rPr>
                        <a:t>Samenstellen format Gelders meerjarenplan</a:t>
                      </a:r>
                    </a:p>
                    <a:p>
                      <a:r>
                        <a:rPr lang="nl-NL" sz="1600" dirty="0">
                          <a:latin typeface="Aptos" panose="020B0004020202020204" pitchFamily="34" charset="0"/>
                        </a:rPr>
                        <a:t>Vrijwillige toepassing meerjarenplan (pilot)</a:t>
                      </a:r>
                    </a:p>
                    <a:p>
                      <a:r>
                        <a:rPr lang="nl-NL" sz="1600" dirty="0">
                          <a:latin typeface="Aptos" panose="020B0004020202020204" pitchFamily="34" charset="0"/>
                        </a:rPr>
                        <a:t>Procesbegeleiding bij opstellen meerjarenplan door Rijnbrink</a:t>
                      </a:r>
                    </a:p>
                    <a:p>
                      <a:r>
                        <a:rPr lang="nl-NL" sz="1600" dirty="0">
                          <a:latin typeface="Aptos" panose="020B0004020202020204" pitchFamily="34" charset="0"/>
                        </a:rPr>
                        <a:t>Opzetten dashboard en nulmeting, bepalen set ken- en stuurgetallen o.b.v. beschikbare data</a:t>
                      </a:r>
                    </a:p>
                    <a:p>
                      <a:r>
                        <a:rPr lang="nl-NL" sz="1600" dirty="0">
                          <a:latin typeface="Aptos" panose="020B0004020202020204" pitchFamily="34" charset="0"/>
                        </a:rPr>
                        <a:t>Opstellen Convenant Gelders bibliotheekwerk</a:t>
                      </a:r>
                    </a:p>
                  </a:txBody>
                  <a:tcPr/>
                </a:tc>
                <a:extLst>
                  <a:ext uri="{0D108BD9-81ED-4DB2-BD59-A6C34878D82A}">
                    <a16:rowId xmlns:a16="http://schemas.microsoft.com/office/drawing/2014/main" val="3576961124"/>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600">
                          <a:latin typeface="Aptos" panose="020B0004020202020204" pitchFamily="34" charset="0"/>
                        </a:rPr>
                        <a:t>2027</a:t>
                      </a:r>
                    </a:p>
                    <a:p>
                      <a:endParaRPr lang="nl-NL" sz="1600">
                        <a:latin typeface="Aptos" panose="020B0004020202020204" pitchFamily="34" charset="0"/>
                      </a:endParaRPr>
                    </a:p>
                  </a:txBody>
                  <a:tcPr/>
                </a:tc>
                <a:tc>
                  <a:txBody>
                    <a:bodyPr/>
                    <a:lstStyle/>
                    <a:p>
                      <a:r>
                        <a:rPr lang="nl-NL" sz="1600" dirty="0">
                          <a:latin typeface="Aptos" panose="020B0004020202020204" pitchFamily="34" charset="0"/>
                        </a:rPr>
                        <a:t>Inrichten IBT</a:t>
                      </a:r>
                    </a:p>
                    <a:p>
                      <a:r>
                        <a:rPr lang="nl-NL" sz="1600" dirty="0">
                          <a:latin typeface="Aptos" panose="020B0004020202020204" pitchFamily="34" charset="0"/>
                        </a:rPr>
                        <a:t>01-06-2027: wet treedt in werking</a:t>
                      </a:r>
                    </a:p>
                    <a:p>
                      <a:r>
                        <a:rPr lang="nl-NL" sz="1600" dirty="0">
                          <a:latin typeface="Aptos" panose="020B0004020202020204" pitchFamily="34" charset="0"/>
                        </a:rPr>
                        <a:t>Provincies voldoen aan zorgplicht om POI in stand te houden</a:t>
                      </a:r>
                    </a:p>
                    <a:p>
                      <a:r>
                        <a:rPr lang="nl-NL" sz="1600" dirty="0">
                          <a:latin typeface="Aptos" panose="020B0004020202020204" pitchFamily="34" charset="0"/>
                        </a:rPr>
                        <a:t>Opstellen meerjarenplannen door gemeenten vóór 1-6-2028</a:t>
                      </a:r>
                    </a:p>
                    <a:p>
                      <a:r>
                        <a:rPr lang="nl-NL" sz="1600" dirty="0">
                          <a:latin typeface="Aptos" panose="020B0004020202020204" pitchFamily="34" charset="0"/>
                        </a:rPr>
                        <a:t>Procesbegeleiding bij opstellen MJP door Rijnbrink (indien gewenst)</a:t>
                      </a:r>
                    </a:p>
                    <a:p>
                      <a:r>
                        <a:rPr lang="nl-NL" sz="1600" dirty="0">
                          <a:latin typeface="Aptos" panose="020B0004020202020204" pitchFamily="34" charset="0"/>
                        </a:rPr>
                        <a:t>Uitwerken Gelderse ambitie en Gelders Peil</a:t>
                      </a:r>
                    </a:p>
                  </a:txBody>
                  <a:tcPr/>
                </a:tc>
                <a:extLst>
                  <a:ext uri="{0D108BD9-81ED-4DB2-BD59-A6C34878D82A}">
                    <a16:rowId xmlns:a16="http://schemas.microsoft.com/office/drawing/2014/main" val="1888001796"/>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600">
                          <a:latin typeface="Aptos" panose="020B0004020202020204" pitchFamily="34" charset="0"/>
                        </a:rPr>
                        <a:t>2028</a:t>
                      </a:r>
                    </a:p>
                    <a:p>
                      <a:endParaRPr lang="nl-NL" sz="1600">
                        <a:latin typeface="Aptos" panose="020B0004020202020204" pitchFamily="34" charset="0"/>
                      </a:endParaRPr>
                    </a:p>
                  </a:txBody>
                  <a:tcPr/>
                </a:tc>
                <a:tc>
                  <a:txBody>
                    <a:bodyPr/>
                    <a:lstStyle/>
                    <a:p>
                      <a:r>
                        <a:rPr lang="nl-NL" sz="1600" dirty="0">
                          <a:latin typeface="Aptos" panose="020B0004020202020204" pitchFamily="34" charset="0"/>
                        </a:rPr>
                        <a:t>01-06-2028: gemeenten beschikken over een vastgesteld meerjarenplan</a:t>
                      </a:r>
                    </a:p>
                    <a:p>
                      <a:r>
                        <a:rPr lang="nl-NL" sz="1600" dirty="0">
                          <a:latin typeface="Aptos" panose="020B0004020202020204" pitchFamily="34" charset="0"/>
                        </a:rPr>
                        <a:t>Aanvang interbestuurlijk toezicht</a:t>
                      </a:r>
                    </a:p>
                    <a:p>
                      <a:r>
                        <a:rPr lang="nl-NL" sz="1600" dirty="0">
                          <a:latin typeface="Aptos" panose="020B0004020202020204" pitchFamily="34" charset="0"/>
                        </a:rPr>
                        <a:t>Dashboard volledig uitvoeren</a:t>
                      </a:r>
                    </a:p>
                  </a:txBody>
                  <a:tcPr/>
                </a:tc>
                <a:extLst>
                  <a:ext uri="{0D108BD9-81ED-4DB2-BD59-A6C34878D82A}">
                    <a16:rowId xmlns:a16="http://schemas.microsoft.com/office/drawing/2014/main" val="1906730826"/>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600">
                          <a:latin typeface="Aptos"/>
                        </a:rPr>
                        <a:t>2030</a:t>
                      </a:r>
                      <a:endParaRPr lang="en-US"/>
                    </a:p>
                  </a:txBody>
                  <a:tcPr/>
                </a:tc>
                <a:tc>
                  <a:txBody>
                    <a:bodyPr/>
                    <a:lstStyle/>
                    <a:p>
                      <a:r>
                        <a:rPr lang="nl-NL" sz="1600" dirty="0">
                          <a:latin typeface="Aptos" panose="020B0004020202020204" pitchFamily="34" charset="0"/>
                        </a:rPr>
                        <a:t>01-06-2030: Gemeenten voldoen volledig aan de zorgplicht</a:t>
                      </a:r>
                    </a:p>
                  </a:txBody>
                  <a:tcPr/>
                </a:tc>
                <a:extLst>
                  <a:ext uri="{0D108BD9-81ED-4DB2-BD59-A6C34878D82A}">
                    <a16:rowId xmlns:a16="http://schemas.microsoft.com/office/drawing/2014/main" val="2655071196"/>
                  </a:ext>
                </a:extLst>
              </a:tr>
            </a:tbl>
          </a:graphicData>
        </a:graphic>
      </p:graphicFrame>
      <p:sp>
        <p:nvSpPr>
          <p:cNvPr id="5" name="Date Placeholder 3">
            <a:extLst>
              <a:ext uri="{FF2B5EF4-FFF2-40B4-BE49-F238E27FC236}">
                <a16:creationId xmlns:a16="http://schemas.microsoft.com/office/drawing/2014/main" id="{CA103705-A46F-1C8A-4BD5-DC22EB25549A}"/>
              </a:ext>
            </a:extLst>
          </p:cNvPr>
          <p:cNvSpPr txBox="1">
            <a:spLocks/>
          </p:cNvSpPr>
          <p:nvPr/>
        </p:nvSpPr>
        <p:spPr>
          <a:xfrm>
            <a:off x="573088" y="6356350"/>
            <a:ext cx="3541712" cy="365125"/>
          </a:xfrm>
          <a:prstGeom prst="rect">
            <a:avLst/>
          </a:prstGeom>
        </p:spPr>
        <p:txBody>
          <a:bodyPr vert="horz" wrap="square" lIns="0" tIns="45720" rIns="0" bIns="45720" numCol="1" anchor="ctr" anchorCtr="0" compatLnSpc="1">
            <a:prstTxWarp prst="textNoShape">
              <a:avLst/>
            </a:prstTxWarp>
          </a:bodyPr>
          <a:lstStyle>
            <a:defPPr>
              <a:defRPr lang="en-US"/>
            </a:defPPr>
            <a:lvl1pPr algn="r" defTabSz="457200" rtl="0" fontAlgn="base">
              <a:spcBef>
                <a:spcPct val="0"/>
              </a:spcBef>
              <a:spcAft>
                <a:spcPct val="0"/>
              </a:spcAft>
              <a:defRPr sz="1200" kern="1200">
                <a:solidFill>
                  <a:srgbClr val="1B143C"/>
                </a:solidFill>
                <a:latin typeface="Aptos" panose="020B0004020202020204" pitchFamily="34" charset="0"/>
                <a:ea typeface="MS PGothic" charset="0"/>
                <a:cs typeface="MS PGothic" charset="0"/>
              </a:defRPr>
            </a:lvl1pPr>
            <a:lvl2pPr marL="457200" algn="l" defTabSz="457200" rtl="0" fontAlgn="base">
              <a:spcBef>
                <a:spcPct val="0"/>
              </a:spcBef>
              <a:spcAft>
                <a:spcPct val="0"/>
              </a:spcAft>
              <a:defRPr sz="2400" kern="1200">
                <a:solidFill>
                  <a:schemeClr val="tx1"/>
                </a:solidFill>
                <a:latin typeface="Calibri" charset="0"/>
                <a:ea typeface="MS PGothic" charset="0"/>
                <a:cs typeface="MS PGothic" charset="0"/>
              </a:defRPr>
            </a:lvl2pPr>
            <a:lvl3pPr marL="914400" algn="l" defTabSz="457200" rtl="0" fontAlgn="base">
              <a:spcBef>
                <a:spcPct val="0"/>
              </a:spcBef>
              <a:spcAft>
                <a:spcPct val="0"/>
              </a:spcAft>
              <a:defRPr sz="2400" kern="1200">
                <a:solidFill>
                  <a:schemeClr val="tx1"/>
                </a:solidFill>
                <a:latin typeface="Calibri" charset="0"/>
                <a:ea typeface="MS PGothic" charset="0"/>
                <a:cs typeface="MS PGothic" charset="0"/>
              </a:defRPr>
            </a:lvl3pPr>
            <a:lvl4pPr marL="1371600" algn="l" defTabSz="457200" rtl="0" fontAlgn="base">
              <a:spcBef>
                <a:spcPct val="0"/>
              </a:spcBef>
              <a:spcAft>
                <a:spcPct val="0"/>
              </a:spcAft>
              <a:defRPr sz="2400" kern="1200">
                <a:solidFill>
                  <a:schemeClr val="tx1"/>
                </a:solidFill>
                <a:latin typeface="Calibri" charset="0"/>
                <a:ea typeface="MS PGothic" charset="0"/>
                <a:cs typeface="MS PGothic" charset="0"/>
              </a:defRPr>
            </a:lvl4pPr>
            <a:lvl5pPr marL="1828800" algn="l" defTabSz="457200" rtl="0" fontAlgn="base">
              <a:spcBef>
                <a:spcPct val="0"/>
              </a:spcBef>
              <a:spcAft>
                <a:spcPct val="0"/>
              </a:spcAft>
              <a:defRPr sz="2400" kern="1200">
                <a:solidFill>
                  <a:schemeClr val="tx1"/>
                </a:solidFill>
                <a:latin typeface="Calibri" charset="0"/>
                <a:ea typeface="MS PGothic" charset="0"/>
                <a:cs typeface="MS PGothic" charset="0"/>
              </a:defRPr>
            </a:lvl5pPr>
            <a:lvl6pPr marL="2286000" algn="l" defTabSz="457200" rtl="0" eaLnBrk="1" latinLnBrk="0" hangingPunct="1">
              <a:defRPr sz="2400" kern="1200">
                <a:solidFill>
                  <a:schemeClr val="tx1"/>
                </a:solidFill>
                <a:latin typeface="Calibri" charset="0"/>
                <a:ea typeface="MS PGothic" charset="0"/>
                <a:cs typeface="MS PGothic" charset="0"/>
              </a:defRPr>
            </a:lvl6pPr>
            <a:lvl7pPr marL="2743200" algn="l" defTabSz="457200" rtl="0" eaLnBrk="1" latinLnBrk="0" hangingPunct="1">
              <a:defRPr sz="2400" kern="1200">
                <a:solidFill>
                  <a:schemeClr val="tx1"/>
                </a:solidFill>
                <a:latin typeface="Calibri" charset="0"/>
                <a:ea typeface="MS PGothic" charset="0"/>
                <a:cs typeface="MS PGothic" charset="0"/>
              </a:defRPr>
            </a:lvl7pPr>
            <a:lvl8pPr marL="3200400" algn="l" defTabSz="457200" rtl="0" eaLnBrk="1" latinLnBrk="0" hangingPunct="1">
              <a:defRPr sz="2400" kern="1200">
                <a:solidFill>
                  <a:schemeClr val="tx1"/>
                </a:solidFill>
                <a:latin typeface="Calibri" charset="0"/>
                <a:ea typeface="MS PGothic" charset="0"/>
                <a:cs typeface="MS PGothic" charset="0"/>
              </a:defRPr>
            </a:lvl8pPr>
            <a:lvl9pPr marL="3657600" algn="l" defTabSz="457200" rtl="0" eaLnBrk="1" latinLnBrk="0" hangingPunct="1">
              <a:defRPr sz="2400" kern="1200">
                <a:solidFill>
                  <a:schemeClr val="tx1"/>
                </a:solidFill>
                <a:latin typeface="Calibri" charset="0"/>
                <a:ea typeface="MS PGothic" charset="0"/>
                <a:cs typeface="MS PGothic"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Oktober 2026</a:t>
            </a:r>
            <a:endParaRPr kumimoji="0" lang="en-US" sz="1200" b="0" i="0" u="none" strike="noStrike" kern="1200" cap="none" spc="0" normalizeH="0" baseline="0" noProof="0">
              <a:ln>
                <a:noFill/>
              </a:ln>
              <a:solidFill>
                <a:srgbClr val="1B143C"/>
              </a:solidFill>
              <a:effectLst/>
              <a:uLnTx/>
              <a:uFillTx/>
              <a:latin typeface="Aptos" panose="020B0004020202020204" pitchFamily="34" charset="0"/>
              <a:ea typeface="MS PGothic" charset="0"/>
            </a:endParaRPr>
          </a:p>
        </p:txBody>
      </p:sp>
    </p:spTree>
    <p:extLst>
      <p:ext uri="{BB962C8B-B14F-4D97-AF65-F5344CB8AC3E}">
        <p14:creationId xmlns:p14="http://schemas.microsoft.com/office/powerpoint/2010/main" val="3784961940"/>
      </p:ext>
    </p:extLst>
  </p:cSld>
  <p:clrMapOvr>
    <a:masterClrMapping/>
  </p:clrMapOvr>
  <p:extLst>
    <p:ext uri="{6950BFC3-D8DA-4A85-94F7-54DA5524770B}">
      <p188:commentRel xmlns:p188="http://schemas.microsoft.com/office/powerpoint/2018/8/main" r:id="rId3"/>
    </p:ext>
  </p:extLs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74CE04-0986-5971-9F4E-0A015E50B3C5}"/>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DF62D81F-B3D9-0EE2-F34B-0F1682774FF5}"/>
              </a:ext>
            </a:extLst>
          </p:cNvPr>
          <p:cNvSpPr>
            <a:spLocks noGrp="1"/>
          </p:cNvSpPr>
          <p:nvPr>
            <p:ph type="title"/>
          </p:nvPr>
        </p:nvSpPr>
        <p:spPr/>
        <p:txBody>
          <a:bodyPr/>
          <a:lstStyle/>
          <a:p>
            <a:r>
              <a:rPr lang="nl-NL" sz="2800" dirty="0">
                <a:latin typeface="Aptos" panose="020B0004020202020204" pitchFamily="34" charset="0"/>
              </a:rPr>
              <a:t>7. Achtergrond: opbouw Gelders format</a:t>
            </a:r>
          </a:p>
        </p:txBody>
      </p:sp>
      <p:sp>
        <p:nvSpPr>
          <p:cNvPr id="2" name="Rechthoek: ezelsoor 1">
            <a:extLst>
              <a:ext uri="{FF2B5EF4-FFF2-40B4-BE49-F238E27FC236}">
                <a16:creationId xmlns:a16="http://schemas.microsoft.com/office/drawing/2014/main" id="{31715261-D2CD-7088-9662-BAC983F0400A}"/>
              </a:ext>
            </a:extLst>
          </p:cNvPr>
          <p:cNvSpPr/>
          <p:nvPr/>
        </p:nvSpPr>
        <p:spPr>
          <a:xfrm>
            <a:off x="573087" y="1636180"/>
            <a:ext cx="1763713" cy="1143000"/>
          </a:xfrm>
          <a:prstGeom prst="foldedCorner">
            <a:avLst/>
          </a:prstGeom>
          <a:solidFill>
            <a:srgbClr val="45A4E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2400" b="0" i="0" u="none" strike="noStrike" kern="1200" cap="none" spc="0" normalizeH="0" baseline="0" noProof="0">
                <a:ln>
                  <a:noFill/>
                </a:ln>
                <a:solidFill>
                  <a:srgbClr val="FFFFFF"/>
                </a:solidFill>
                <a:effectLst/>
                <a:uLnTx/>
                <a:uFillTx/>
                <a:latin typeface="Aptos" panose="020B0004020202020204" pitchFamily="34" charset="0"/>
                <a:ea typeface="+mn-ea"/>
                <a:cs typeface="+mn-cs"/>
              </a:rPr>
              <a:t>Wsob + AMvB</a:t>
            </a:r>
          </a:p>
        </p:txBody>
      </p:sp>
      <p:sp>
        <p:nvSpPr>
          <p:cNvPr id="8" name="Rechthoek: ezelsoor 7">
            <a:extLst>
              <a:ext uri="{FF2B5EF4-FFF2-40B4-BE49-F238E27FC236}">
                <a16:creationId xmlns:a16="http://schemas.microsoft.com/office/drawing/2014/main" id="{36A3AA48-687A-B143-5793-AD74B6D07F39}"/>
              </a:ext>
            </a:extLst>
          </p:cNvPr>
          <p:cNvSpPr/>
          <p:nvPr/>
        </p:nvSpPr>
        <p:spPr>
          <a:xfrm>
            <a:off x="2759251" y="1636180"/>
            <a:ext cx="1763714" cy="1143000"/>
          </a:xfrm>
          <a:prstGeom prst="foldedCorner">
            <a:avLst/>
          </a:prstGeom>
          <a:solidFill>
            <a:srgbClr val="45A4E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2000" b="0" i="0" u="none" strike="noStrike" kern="1200" cap="none" spc="0" normalizeH="0" baseline="0" noProof="0">
                <a:ln>
                  <a:noFill/>
                </a:ln>
                <a:solidFill>
                  <a:srgbClr val="FFFFFF"/>
                </a:solidFill>
                <a:effectLst/>
                <a:uLnTx/>
                <a:uFillTx/>
                <a:latin typeface="Aptos" panose="020B0004020202020204" pitchFamily="34" charset="0"/>
                <a:ea typeface="+mn-ea"/>
                <a:cs typeface="+mn-cs"/>
              </a:rPr>
              <a:t>Handreiking VNG</a:t>
            </a:r>
          </a:p>
        </p:txBody>
      </p:sp>
      <p:sp>
        <p:nvSpPr>
          <p:cNvPr id="11" name="Rechthoek: ezelsoor 10">
            <a:extLst>
              <a:ext uri="{FF2B5EF4-FFF2-40B4-BE49-F238E27FC236}">
                <a16:creationId xmlns:a16="http://schemas.microsoft.com/office/drawing/2014/main" id="{E3D19329-F1A8-003A-BE63-D9751857595D}"/>
              </a:ext>
            </a:extLst>
          </p:cNvPr>
          <p:cNvSpPr/>
          <p:nvPr/>
        </p:nvSpPr>
        <p:spPr>
          <a:xfrm>
            <a:off x="4945415" y="1636180"/>
            <a:ext cx="1763714" cy="1143000"/>
          </a:xfrm>
          <a:prstGeom prst="foldedCorner">
            <a:avLst/>
          </a:prstGeom>
          <a:solidFill>
            <a:srgbClr val="45A4E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2000" b="0" i="0" u="none" strike="noStrike" kern="1200" cap="none" spc="0" normalizeH="0" baseline="0" noProof="0">
                <a:ln>
                  <a:noFill/>
                </a:ln>
                <a:solidFill>
                  <a:srgbClr val="FFFFFF"/>
                </a:solidFill>
                <a:effectLst/>
                <a:uLnTx/>
                <a:uFillTx/>
                <a:latin typeface="Aptos" panose="020B0004020202020204" pitchFamily="34" charset="0"/>
                <a:ea typeface="+mn-ea"/>
                <a:cs typeface="+mn-cs"/>
              </a:rPr>
              <a:t>Convenant GLD</a:t>
            </a:r>
          </a:p>
        </p:txBody>
      </p:sp>
      <p:sp>
        <p:nvSpPr>
          <p:cNvPr id="12" name="Rechthoek: ezelsoor 11">
            <a:extLst>
              <a:ext uri="{FF2B5EF4-FFF2-40B4-BE49-F238E27FC236}">
                <a16:creationId xmlns:a16="http://schemas.microsoft.com/office/drawing/2014/main" id="{C778C627-5F6A-60E9-DEB9-A5D9DAD8B419}"/>
              </a:ext>
            </a:extLst>
          </p:cNvPr>
          <p:cNvSpPr/>
          <p:nvPr/>
        </p:nvSpPr>
        <p:spPr>
          <a:xfrm>
            <a:off x="7131579" y="1636180"/>
            <a:ext cx="1763714" cy="1143000"/>
          </a:xfrm>
          <a:prstGeom prst="foldedCorner">
            <a:avLst/>
          </a:prstGeom>
          <a:solidFill>
            <a:srgbClr val="45A4E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2000" b="0" i="0" u="none" strike="noStrike" kern="1200" cap="none" spc="0" normalizeH="0" baseline="0" noProof="0">
                <a:ln>
                  <a:noFill/>
                </a:ln>
                <a:solidFill>
                  <a:srgbClr val="FFFFFF"/>
                </a:solidFill>
                <a:effectLst/>
                <a:uLnTx/>
                <a:uFillTx/>
                <a:latin typeface="Aptos" panose="020B0004020202020204" pitchFamily="34" charset="0"/>
                <a:ea typeface="+mn-ea"/>
                <a:cs typeface="+mn-cs"/>
              </a:rPr>
              <a:t>Gelders Dashboard</a:t>
            </a:r>
          </a:p>
        </p:txBody>
      </p:sp>
      <p:sp>
        <p:nvSpPr>
          <p:cNvPr id="14" name="Rechthoek: ezelsoor 13">
            <a:extLst>
              <a:ext uri="{FF2B5EF4-FFF2-40B4-BE49-F238E27FC236}">
                <a16:creationId xmlns:a16="http://schemas.microsoft.com/office/drawing/2014/main" id="{A36E6F67-7989-8843-65B1-C537577CC569}"/>
              </a:ext>
            </a:extLst>
          </p:cNvPr>
          <p:cNvSpPr/>
          <p:nvPr/>
        </p:nvSpPr>
        <p:spPr>
          <a:xfrm>
            <a:off x="3477022" y="3125555"/>
            <a:ext cx="2189956" cy="1490133"/>
          </a:xfrm>
          <a:prstGeom prst="foldedCorner">
            <a:avLst/>
          </a:prstGeom>
          <a:solidFill>
            <a:srgbClr val="91C3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nl-NL" sz="2400" b="0" i="0" u="none" strike="noStrike" kern="1200" cap="none" spc="0" normalizeH="0" baseline="0" noProof="0">
                <a:ln>
                  <a:noFill/>
                </a:ln>
                <a:solidFill>
                  <a:srgbClr val="FFFFFF"/>
                </a:solidFill>
                <a:effectLst/>
                <a:uLnTx/>
                <a:uFillTx/>
                <a:latin typeface="Aptos" panose="020B0004020202020204" pitchFamily="34" charset="0"/>
                <a:ea typeface="+mn-ea"/>
                <a:cs typeface="+mn-cs"/>
              </a:rPr>
              <a:t>Gelders meerjarenplan</a:t>
            </a:r>
          </a:p>
        </p:txBody>
      </p:sp>
      <p:sp>
        <p:nvSpPr>
          <p:cNvPr id="16" name="Tekstvak 15">
            <a:extLst>
              <a:ext uri="{FF2B5EF4-FFF2-40B4-BE49-F238E27FC236}">
                <a16:creationId xmlns:a16="http://schemas.microsoft.com/office/drawing/2014/main" id="{D4A069CA-FD61-1782-ED6E-A3B167CEA701}"/>
              </a:ext>
            </a:extLst>
          </p:cNvPr>
          <p:cNvSpPr txBox="1"/>
          <p:nvPr/>
        </p:nvSpPr>
        <p:spPr>
          <a:xfrm>
            <a:off x="5740400" y="3063980"/>
            <a:ext cx="2540000" cy="1815882"/>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400" b="1" i="0" u="none" strike="noStrike" kern="1200" cap="none" spc="0" normalizeH="0" baseline="0" noProof="0">
                <a:ln>
                  <a:noFill/>
                </a:ln>
                <a:solidFill>
                  <a:srgbClr val="1B143C"/>
                </a:solidFill>
                <a:effectLst/>
                <a:uLnTx/>
                <a:uFillTx/>
                <a:latin typeface="Aptos" panose="020B0004020202020204" pitchFamily="34" charset="0"/>
                <a:ea typeface="MS PGothic" charset="0"/>
              </a:rPr>
              <a:t>Inhoud format:</a:t>
            </a:r>
          </a:p>
          <a:p>
            <a:pPr marL="285750" marR="0" lvl="0" indent="-285750" algn="l" defTabSz="457200" rtl="0" eaLnBrk="1" fontAlgn="base" latinLnBrk="0" hangingPunct="1">
              <a:lnSpc>
                <a:spcPct val="100000"/>
              </a:lnSpc>
              <a:spcBef>
                <a:spcPct val="0"/>
              </a:spcBef>
              <a:spcAft>
                <a:spcPct val="0"/>
              </a:spcAft>
              <a:buClrTx/>
              <a:buSzTx/>
              <a:buFont typeface="Wingdings" panose="05000000000000000000" pitchFamily="2" charset="2"/>
              <a:buChar char="q"/>
              <a:tabLst/>
              <a:defRPr/>
            </a:pPr>
            <a:r>
              <a:rPr kumimoji="0" lang="nl-NL" sz="1400" b="0" i="0" u="none" strike="noStrike" kern="1200" cap="none" spc="0" normalizeH="0" baseline="0" noProof="0">
                <a:ln>
                  <a:noFill/>
                </a:ln>
                <a:solidFill>
                  <a:srgbClr val="1B143C"/>
                </a:solidFill>
                <a:effectLst/>
                <a:uLnTx/>
                <a:uFillTx/>
                <a:latin typeface="Aptos" panose="020B0004020202020204" pitchFamily="34" charset="0"/>
                <a:ea typeface="MS PGothic" charset="0"/>
              </a:rPr>
              <a:t>Beleidsplan voor vier jaar</a:t>
            </a:r>
          </a:p>
          <a:p>
            <a:pPr marL="285750" marR="0" lvl="0" indent="-285750" algn="l" defTabSz="457200" rtl="0" eaLnBrk="1" fontAlgn="base" latinLnBrk="0" hangingPunct="1">
              <a:lnSpc>
                <a:spcPct val="100000"/>
              </a:lnSpc>
              <a:spcBef>
                <a:spcPct val="0"/>
              </a:spcBef>
              <a:spcAft>
                <a:spcPct val="0"/>
              </a:spcAft>
              <a:buClrTx/>
              <a:buSzTx/>
              <a:buFont typeface="Wingdings" panose="05000000000000000000" pitchFamily="2" charset="2"/>
              <a:buChar char="q"/>
              <a:tabLst/>
              <a:defRPr/>
            </a:pPr>
            <a:r>
              <a:rPr kumimoji="0" lang="nl-NL" sz="1400" b="0" i="0" u="none" strike="noStrike" kern="1200" cap="none" spc="0" normalizeH="0" baseline="0" noProof="0">
                <a:ln>
                  <a:noFill/>
                </a:ln>
                <a:solidFill>
                  <a:srgbClr val="1B143C"/>
                </a:solidFill>
                <a:effectLst/>
                <a:uLnTx/>
                <a:uFillTx/>
                <a:latin typeface="Aptos" panose="020B0004020202020204" pitchFamily="34" charset="0"/>
                <a:ea typeface="MS PGothic" charset="0"/>
              </a:rPr>
              <a:t>Meerjarenbegroting</a:t>
            </a:r>
          </a:p>
          <a:p>
            <a:pPr marL="285750" marR="0" lvl="0" indent="-285750" algn="l" defTabSz="457200" rtl="0" eaLnBrk="1" fontAlgn="base" latinLnBrk="0" hangingPunct="1">
              <a:lnSpc>
                <a:spcPct val="100000"/>
              </a:lnSpc>
              <a:spcBef>
                <a:spcPct val="0"/>
              </a:spcBef>
              <a:spcAft>
                <a:spcPct val="0"/>
              </a:spcAft>
              <a:buClrTx/>
              <a:buSzTx/>
              <a:buFont typeface="Wingdings" panose="05000000000000000000" pitchFamily="2" charset="2"/>
              <a:buChar char="q"/>
              <a:tabLst/>
              <a:defRPr/>
            </a:pPr>
            <a:r>
              <a:rPr kumimoji="0" lang="nl-NL" sz="1400" b="0" i="0" u="none" strike="noStrike" kern="1200" cap="none" spc="0" normalizeH="0" baseline="0" noProof="0">
                <a:ln>
                  <a:noFill/>
                </a:ln>
                <a:solidFill>
                  <a:srgbClr val="1B143C"/>
                </a:solidFill>
                <a:effectLst/>
                <a:uLnTx/>
                <a:uFillTx/>
                <a:latin typeface="Aptos" panose="020B0004020202020204" pitchFamily="34" charset="0"/>
                <a:ea typeface="MS PGothic" charset="0"/>
              </a:rPr>
              <a:t>Samenvatting ken- en stuurgetallen</a:t>
            </a:r>
          </a:p>
          <a:p>
            <a:pPr marL="285750" marR="0" lvl="0" indent="-285750" algn="l" defTabSz="457200" rtl="0" eaLnBrk="1" fontAlgn="base" latinLnBrk="0" hangingPunct="1">
              <a:lnSpc>
                <a:spcPct val="100000"/>
              </a:lnSpc>
              <a:spcBef>
                <a:spcPct val="0"/>
              </a:spcBef>
              <a:spcAft>
                <a:spcPct val="0"/>
              </a:spcAft>
              <a:buClrTx/>
              <a:buSzTx/>
              <a:buFont typeface="Wingdings" panose="05000000000000000000" pitchFamily="2" charset="2"/>
              <a:buChar char="q"/>
              <a:tabLst/>
              <a:defRPr/>
            </a:pPr>
            <a:r>
              <a:rPr kumimoji="0" lang="nl-NL" sz="1400" b="0" i="0" u="none" strike="noStrike" kern="1200" cap="none" spc="0" normalizeH="0" baseline="0" noProof="0">
                <a:ln>
                  <a:noFill/>
                </a:ln>
                <a:solidFill>
                  <a:srgbClr val="1B143C"/>
                </a:solidFill>
                <a:effectLst/>
                <a:uLnTx/>
                <a:uFillTx/>
                <a:latin typeface="Aptos" panose="020B0004020202020204" pitchFamily="34" charset="0"/>
                <a:ea typeface="MS PGothic" charset="0"/>
              </a:rPr>
              <a:t>Handleiding voor invullen en toepassen</a:t>
            </a:r>
          </a:p>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nl-NL" sz="1400" b="0" i="0" u="none" strike="noStrike" kern="1200" cap="none" spc="0" normalizeH="0" baseline="0" noProof="0">
              <a:ln>
                <a:noFill/>
              </a:ln>
              <a:solidFill>
                <a:srgbClr val="1B143C"/>
              </a:solidFill>
              <a:effectLst/>
              <a:uLnTx/>
              <a:uFillTx/>
              <a:latin typeface="Aptos" panose="020B0004020202020204" pitchFamily="34" charset="0"/>
              <a:ea typeface="MS PGothic" charset="0"/>
            </a:endParaRPr>
          </a:p>
        </p:txBody>
      </p:sp>
      <p:cxnSp>
        <p:nvCxnSpPr>
          <p:cNvPr id="22" name="Verbindingslijn: gebogen 21">
            <a:extLst>
              <a:ext uri="{FF2B5EF4-FFF2-40B4-BE49-F238E27FC236}">
                <a16:creationId xmlns:a16="http://schemas.microsoft.com/office/drawing/2014/main" id="{B112148E-673E-CE86-5802-C3906576225B}"/>
              </a:ext>
            </a:extLst>
          </p:cNvPr>
          <p:cNvCxnSpPr>
            <a:cxnSpLocks/>
          </p:cNvCxnSpPr>
          <p:nvPr/>
        </p:nvCxnSpPr>
        <p:spPr>
          <a:xfrm rot="16200000" flipH="1">
            <a:off x="3933368" y="2477754"/>
            <a:ext cx="346375" cy="93089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Verbindingslijn: gebogen 25">
            <a:extLst>
              <a:ext uri="{FF2B5EF4-FFF2-40B4-BE49-F238E27FC236}">
                <a16:creationId xmlns:a16="http://schemas.microsoft.com/office/drawing/2014/main" id="{06182C23-58E2-D257-D4DB-9B6CFA383870}"/>
              </a:ext>
            </a:extLst>
          </p:cNvPr>
          <p:cNvCxnSpPr>
            <a:stCxn id="2" idx="2"/>
          </p:cNvCxnSpPr>
          <p:nvPr/>
        </p:nvCxnSpPr>
        <p:spPr>
          <a:xfrm rot="16200000" flipH="1">
            <a:off x="2474251" y="1759873"/>
            <a:ext cx="164043" cy="2202656"/>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28" name="Verbindingslijn: gebogen 27">
            <a:extLst>
              <a:ext uri="{FF2B5EF4-FFF2-40B4-BE49-F238E27FC236}">
                <a16:creationId xmlns:a16="http://schemas.microsoft.com/office/drawing/2014/main" id="{D7C3A97F-E59E-6165-6B4C-9AE9B4AB5F23}"/>
              </a:ext>
            </a:extLst>
          </p:cNvPr>
          <p:cNvCxnSpPr>
            <a:cxnSpLocks/>
          </p:cNvCxnSpPr>
          <p:nvPr/>
        </p:nvCxnSpPr>
        <p:spPr>
          <a:xfrm rot="5400000">
            <a:off x="5109590" y="2143592"/>
            <a:ext cx="164045" cy="1434738"/>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30" name="Verbindingslijn: gebogen 29">
            <a:extLst>
              <a:ext uri="{FF2B5EF4-FFF2-40B4-BE49-F238E27FC236}">
                <a16:creationId xmlns:a16="http://schemas.microsoft.com/office/drawing/2014/main" id="{CFBD94C8-5329-BA85-1C4D-895130CB3D59}"/>
              </a:ext>
            </a:extLst>
          </p:cNvPr>
          <p:cNvCxnSpPr>
            <a:cxnSpLocks/>
          </p:cNvCxnSpPr>
          <p:nvPr/>
        </p:nvCxnSpPr>
        <p:spPr>
          <a:xfrm rot="5400000">
            <a:off x="6794896" y="1724684"/>
            <a:ext cx="164045" cy="2273036"/>
          </a:xfrm>
          <a:prstGeom prst="bentConnector2">
            <a:avLst/>
          </a:prstGeom>
        </p:spPr>
        <p:style>
          <a:lnRef idx="1">
            <a:schemeClr val="accent1"/>
          </a:lnRef>
          <a:fillRef idx="0">
            <a:schemeClr val="accent1"/>
          </a:fillRef>
          <a:effectRef idx="0">
            <a:schemeClr val="accent1"/>
          </a:effectRef>
          <a:fontRef idx="minor">
            <a:schemeClr val="tx1"/>
          </a:fontRef>
        </p:style>
      </p:cxnSp>
      <p:grpSp>
        <p:nvGrpSpPr>
          <p:cNvPr id="7" name="Groep 6">
            <a:extLst>
              <a:ext uri="{FF2B5EF4-FFF2-40B4-BE49-F238E27FC236}">
                <a16:creationId xmlns:a16="http://schemas.microsoft.com/office/drawing/2014/main" id="{A6702805-F337-19CD-B96D-F4786DA916DB}"/>
              </a:ext>
            </a:extLst>
          </p:cNvPr>
          <p:cNvGrpSpPr/>
          <p:nvPr/>
        </p:nvGrpSpPr>
        <p:grpSpPr>
          <a:xfrm>
            <a:off x="468396" y="5281444"/>
            <a:ext cx="2867554" cy="940861"/>
            <a:chOff x="468396" y="5268378"/>
            <a:chExt cx="2867554" cy="940861"/>
          </a:xfrm>
        </p:grpSpPr>
        <p:pic>
          <p:nvPicPr>
            <p:cNvPr id="15" name="Graphic 14" descr="Vergrootglas met effen opvulling">
              <a:extLst>
                <a:ext uri="{FF2B5EF4-FFF2-40B4-BE49-F238E27FC236}">
                  <a16:creationId xmlns:a16="http://schemas.microsoft.com/office/drawing/2014/main" id="{0AD0A56D-C378-7C2C-ADC5-E308D85B760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8396" y="5294839"/>
              <a:ext cx="914400" cy="914400"/>
            </a:xfrm>
            <a:prstGeom prst="rect">
              <a:avLst/>
            </a:prstGeom>
          </p:spPr>
        </p:pic>
        <p:sp>
          <p:nvSpPr>
            <p:cNvPr id="31" name="Tekstvak 30">
              <a:extLst>
                <a:ext uri="{FF2B5EF4-FFF2-40B4-BE49-F238E27FC236}">
                  <a16:creationId xmlns:a16="http://schemas.microsoft.com/office/drawing/2014/main" id="{E5D2264D-059D-4A0B-F6D9-9D23B897C72A}"/>
                </a:ext>
              </a:extLst>
            </p:cNvPr>
            <p:cNvSpPr txBox="1"/>
            <p:nvPr/>
          </p:nvSpPr>
          <p:spPr>
            <a:xfrm>
              <a:off x="1162665" y="5268378"/>
              <a:ext cx="2173285" cy="707886"/>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2000" b="0" i="0" u="none" strike="noStrike" kern="1200" cap="none" spc="0" normalizeH="0" baseline="0" noProof="0">
                  <a:ln>
                    <a:noFill/>
                  </a:ln>
                  <a:solidFill>
                    <a:srgbClr val="1B143C"/>
                  </a:solidFill>
                  <a:effectLst/>
                  <a:uLnTx/>
                  <a:uFillTx/>
                  <a:latin typeface="Aptos" panose="020B0004020202020204" pitchFamily="34" charset="0"/>
                  <a:ea typeface="MS PGothic" charset="0"/>
                </a:rPr>
                <a:t>Interbestuurlijk toezicht</a:t>
              </a:r>
            </a:p>
          </p:txBody>
        </p:sp>
      </p:grpSp>
      <p:grpSp>
        <p:nvGrpSpPr>
          <p:cNvPr id="9" name="Groep 8">
            <a:extLst>
              <a:ext uri="{FF2B5EF4-FFF2-40B4-BE49-F238E27FC236}">
                <a16:creationId xmlns:a16="http://schemas.microsoft.com/office/drawing/2014/main" id="{0FAF5AB8-F092-17BF-EE7D-6AEF0E13EA58}"/>
              </a:ext>
            </a:extLst>
          </p:cNvPr>
          <p:cNvGrpSpPr/>
          <p:nvPr/>
        </p:nvGrpSpPr>
        <p:grpSpPr>
          <a:xfrm>
            <a:off x="3387810" y="5227275"/>
            <a:ext cx="2387601" cy="914400"/>
            <a:chOff x="3657600" y="5179181"/>
            <a:chExt cx="2387601" cy="914400"/>
          </a:xfrm>
        </p:grpSpPr>
        <p:pic>
          <p:nvPicPr>
            <p:cNvPr id="17" name="Graphic 16" descr="Telraam met effen opvulling">
              <a:extLst>
                <a:ext uri="{FF2B5EF4-FFF2-40B4-BE49-F238E27FC236}">
                  <a16:creationId xmlns:a16="http://schemas.microsoft.com/office/drawing/2014/main" id="{7CA4069F-5683-A737-712F-511B6D203B4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657600" y="5179181"/>
              <a:ext cx="914400" cy="914400"/>
            </a:xfrm>
            <a:prstGeom prst="rect">
              <a:avLst/>
            </a:prstGeom>
          </p:spPr>
        </p:pic>
        <p:sp>
          <p:nvSpPr>
            <p:cNvPr id="32" name="Tekstvak 31">
              <a:extLst>
                <a:ext uri="{FF2B5EF4-FFF2-40B4-BE49-F238E27FC236}">
                  <a16:creationId xmlns:a16="http://schemas.microsoft.com/office/drawing/2014/main" id="{E058A73B-A53D-DB20-4B48-8EF8F10ABAB7}"/>
                </a:ext>
              </a:extLst>
            </p:cNvPr>
            <p:cNvSpPr txBox="1"/>
            <p:nvPr/>
          </p:nvSpPr>
          <p:spPr>
            <a:xfrm>
              <a:off x="4402929" y="5226895"/>
              <a:ext cx="1642272" cy="707886"/>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2000" b="0" i="0" u="none" strike="noStrike" kern="1200" cap="none" spc="0" normalizeH="0" baseline="0" noProof="0">
                  <a:ln>
                    <a:noFill/>
                  </a:ln>
                  <a:solidFill>
                    <a:srgbClr val="1B143C"/>
                  </a:solidFill>
                  <a:effectLst/>
                  <a:uLnTx/>
                  <a:uFillTx/>
                  <a:latin typeface="Aptos" panose="020B0004020202020204" pitchFamily="34" charset="0"/>
                  <a:ea typeface="MS PGothic" charset="0"/>
                </a:rPr>
                <a:t>Gelders Dashboard</a:t>
              </a:r>
            </a:p>
          </p:txBody>
        </p:sp>
      </p:grpSp>
      <p:grpSp>
        <p:nvGrpSpPr>
          <p:cNvPr id="10" name="Groep 9">
            <a:extLst>
              <a:ext uri="{FF2B5EF4-FFF2-40B4-BE49-F238E27FC236}">
                <a16:creationId xmlns:a16="http://schemas.microsoft.com/office/drawing/2014/main" id="{04EDBA75-4C35-AE5B-52B9-C1541CAF799E}"/>
              </a:ext>
            </a:extLst>
          </p:cNvPr>
          <p:cNvGrpSpPr/>
          <p:nvPr/>
        </p:nvGrpSpPr>
        <p:grpSpPr>
          <a:xfrm>
            <a:off x="5827272" y="5221820"/>
            <a:ext cx="3068021" cy="1060108"/>
            <a:chOff x="5827272" y="5221820"/>
            <a:chExt cx="3068021" cy="1060108"/>
          </a:xfrm>
        </p:grpSpPr>
        <p:pic>
          <p:nvPicPr>
            <p:cNvPr id="13" name="Graphic 12" descr="Cirkel met pijl met effen opvulling">
              <a:extLst>
                <a:ext uri="{FF2B5EF4-FFF2-40B4-BE49-F238E27FC236}">
                  <a16:creationId xmlns:a16="http://schemas.microsoft.com/office/drawing/2014/main" id="{0303A1D1-C087-010B-6301-9036E11D97F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827272" y="5221820"/>
              <a:ext cx="914400" cy="914400"/>
            </a:xfrm>
            <a:prstGeom prst="rect">
              <a:avLst/>
            </a:prstGeom>
          </p:spPr>
        </p:pic>
        <p:sp>
          <p:nvSpPr>
            <p:cNvPr id="33" name="Tekstvak 32">
              <a:extLst>
                <a:ext uri="{FF2B5EF4-FFF2-40B4-BE49-F238E27FC236}">
                  <a16:creationId xmlns:a16="http://schemas.microsoft.com/office/drawing/2014/main" id="{78A24C53-5764-15F7-211D-CB2B7DE2FEDA}"/>
                </a:ext>
              </a:extLst>
            </p:cNvPr>
            <p:cNvSpPr txBox="1"/>
            <p:nvPr/>
          </p:nvSpPr>
          <p:spPr>
            <a:xfrm>
              <a:off x="6637867" y="5266265"/>
              <a:ext cx="2257426" cy="1015663"/>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2000" b="0" i="0" u="none" strike="noStrike" kern="1200" cap="none" spc="0" normalizeH="0" baseline="0" noProof="0">
                  <a:ln>
                    <a:noFill/>
                  </a:ln>
                  <a:solidFill>
                    <a:srgbClr val="1B143C"/>
                  </a:solidFill>
                  <a:effectLst/>
                  <a:uLnTx/>
                  <a:uFillTx/>
                  <a:latin typeface="Aptos" panose="020B0004020202020204" pitchFamily="34" charset="0"/>
                  <a:ea typeface="MS PGothic" charset="0"/>
                </a:rPr>
                <a:t>Ontwikkelagenda</a:t>
              </a: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2000" b="0" i="0" u="none" strike="noStrike" kern="1200" cap="none" spc="0" normalizeH="0" baseline="0" noProof="0">
                  <a:ln>
                    <a:noFill/>
                  </a:ln>
                  <a:solidFill>
                    <a:srgbClr val="1B143C"/>
                  </a:solidFill>
                  <a:effectLst/>
                  <a:uLnTx/>
                  <a:uFillTx/>
                  <a:latin typeface="Aptos" panose="020B0004020202020204" pitchFamily="34" charset="0"/>
                  <a:ea typeface="MS PGothic" charset="0"/>
                </a:rPr>
                <a:t>Bibliotheekstelsel</a:t>
              </a: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2000" b="0" i="0" u="none" strike="noStrike" kern="1200" cap="none" spc="0" normalizeH="0" baseline="0" noProof="0">
                  <a:ln>
                    <a:noFill/>
                  </a:ln>
                  <a:solidFill>
                    <a:srgbClr val="1B143C"/>
                  </a:solidFill>
                  <a:effectLst/>
                  <a:uLnTx/>
                  <a:uFillTx/>
                  <a:latin typeface="Aptos" panose="020B0004020202020204" pitchFamily="34" charset="0"/>
                  <a:ea typeface="MS PGothic" charset="0"/>
                </a:rPr>
                <a:t>Gelderland</a:t>
              </a:r>
            </a:p>
          </p:txBody>
        </p:sp>
      </p:grpSp>
      <p:sp>
        <p:nvSpPr>
          <p:cNvPr id="34" name="Tekstvak 33">
            <a:extLst>
              <a:ext uri="{FF2B5EF4-FFF2-40B4-BE49-F238E27FC236}">
                <a16:creationId xmlns:a16="http://schemas.microsoft.com/office/drawing/2014/main" id="{0301A0BC-5ED0-7B80-B600-C84BD448B104}"/>
              </a:ext>
            </a:extLst>
          </p:cNvPr>
          <p:cNvSpPr txBox="1"/>
          <p:nvPr/>
        </p:nvSpPr>
        <p:spPr>
          <a:xfrm>
            <a:off x="1037064" y="3063980"/>
            <a:ext cx="2348984" cy="1384995"/>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400" b="1" i="0" u="none" strike="noStrike" kern="1200" cap="none" spc="0" normalizeH="0" baseline="0" noProof="0">
                <a:ln>
                  <a:noFill/>
                </a:ln>
                <a:solidFill>
                  <a:srgbClr val="1B143C"/>
                </a:solidFill>
                <a:effectLst/>
                <a:uLnTx/>
                <a:uFillTx/>
                <a:latin typeface="Aptos" panose="020B0004020202020204" pitchFamily="34" charset="0"/>
                <a:ea typeface="MS PGothic" charset="0"/>
              </a:rPr>
              <a:t>Moet aansluiten bij: </a:t>
            </a:r>
          </a:p>
          <a:p>
            <a:pPr marL="285750" marR="0" lvl="0" indent="-285750" algn="l" defTabSz="457200" rtl="0" eaLnBrk="1" fontAlgn="base" latinLnBrk="0" hangingPunct="1">
              <a:lnSpc>
                <a:spcPct val="100000"/>
              </a:lnSpc>
              <a:spcBef>
                <a:spcPct val="0"/>
              </a:spcBef>
              <a:spcAft>
                <a:spcPct val="0"/>
              </a:spcAft>
              <a:buClrTx/>
              <a:buSzTx/>
              <a:buFont typeface="Wingdings" panose="05000000000000000000" pitchFamily="2" charset="2"/>
              <a:buChar char="q"/>
              <a:tabLst/>
              <a:defRPr/>
            </a:pPr>
            <a:r>
              <a:rPr kumimoji="0" lang="nl-NL" sz="1400" b="0" i="0" u="none" strike="noStrike" kern="1200" cap="none" spc="0" normalizeH="0" baseline="0" noProof="0">
                <a:ln>
                  <a:noFill/>
                </a:ln>
                <a:solidFill>
                  <a:srgbClr val="1B143C"/>
                </a:solidFill>
                <a:effectLst/>
                <a:uLnTx/>
                <a:uFillTx/>
                <a:latin typeface="Aptos" panose="020B0004020202020204" pitchFamily="34" charset="0"/>
                <a:ea typeface="MS PGothic" charset="0"/>
              </a:rPr>
              <a:t>Wet en AMvB</a:t>
            </a:r>
          </a:p>
          <a:p>
            <a:pPr marL="285750" marR="0" lvl="0" indent="-285750" algn="l" defTabSz="457200" rtl="0" eaLnBrk="1" fontAlgn="base" latinLnBrk="0" hangingPunct="1">
              <a:lnSpc>
                <a:spcPct val="100000"/>
              </a:lnSpc>
              <a:spcBef>
                <a:spcPct val="0"/>
              </a:spcBef>
              <a:spcAft>
                <a:spcPct val="0"/>
              </a:spcAft>
              <a:buClrTx/>
              <a:buSzTx/>
              <a:buFont typeface="Wingdings" panose="05000000000000000000" pitchFamily="2" charset="2"/>
              <a:buChar char="q"/>
              <a:tabLst/>
              <a:defRPr/>
            </a:pPr>
            <a:r>
              <a:rPr kumimoji="0" lang="nl-NL" sz="1400" b="0" i="0" u="none" strike="noStrike" kern="1200" cap="none" spc="0" normalizeH="0" baseline="0" noProof="0">
                <a:ln>
                  <a:noFill/>
                </a:ln>
                <a:solidFill>
                  <a:srgbClr val="1B143C"/>
                </a:solidFill>
                <a:effectLst/>
                <a:uLnTx/>
                <a:uFillTx/>
                <a:latin typeface="Aptos" panose="020B0004020202020204" pitchFamily="34" charset="0"/>
                <a:ea typeface="MS PGothic" charset="0"/>
              </a:rPr>
              <a:t>Handreiking</a:t>
            </a:r>
          </a:p>
          <a:p>
            <a:pPr marL="285750" marR="0" lvl="0" indent="-285750" algn="l" defTabSz="457200" rtl="0" eaLnBrk="1" fontAlgn="base" latinLnBrk="0" hangingPunct="1">
              <a:lnSpc>
                <a:spcPct val="100000"/>
              </a:lnSpc>
              <a:spcBef>
                <a:spcPct val="0"/>
              </a:spcBef>
              <a:spcAft>
                <a:spcPct val="0"/>
              </a:spcAft>
              <a:buClrTx/>
              <a:buSzTx/>
              <a:buFont typeface="Wingdings" panose="05000000000000000000" pitchFamily="2" charset="2"/>
              <a:buChar char="q"/>
              <a:tabLst/>
              <a:defRPr/>
            </a:pPr>
            <a:r>
              <a:rPr kumimoji="0" lang="nl-NL" sz="1400" b="0" i="0" u="none" strike="noStrike" kern="1200" cap="none" spc="0" normalizeH="0" baseline="0" noProof="0">
                <a:ln>
                  <a:noFill/>
                </a:ln>
                <a:solidFill>
                  <a:srgbClr val="1B143C"/>
                </a:solidFill>
                <a:effectLst/>
                <a:uLnTx/>
                <a:uFillTx/>
                <a:latin typeface="Aptos" panose="020B0004020202020204" pitchFamily="34" charset="0"/>
                <a:ea typeface="MS PGothic" charset="0"/>
              </a:rPr>
              <a:t>Convenant</a:t>
            </a:r>
          </a:p>
          <a:p>
            <a:pPr marL="285750" marR="0" lvl="0" indent="-285750" algn="l" defTabSz="457200" rtl="0" eaLnBrk="1" fontAlgn="base" latinLnBrk="0" hangingPunct="1">
              <a:lnSpc>
                <a:spcPct val="100000"/>
              </a:lnSpc>
              <a:spcBef>
                <a:spcPct val="0"/>
              </a:spcBef>
              <a:spcAft>
                <a:spcPct val="0"/>
              </a:spcAft>
              <a:buClrTx/>
              <a:buSzTx/>
              <a:buFont typeface="Wingdings" panose="05000000000000000000" pitchFamily="2" charset="2"/>
              <a:buChar char="q"/>
              <a:tabLst/>
              <a:defRPr/>
            </a:pPr>
            <a:r>
              <a:rPr kumimoji="0" lang="nl-NL" sz="1400" b="0" i="0" u="none" strike="noStrike" kern="1200" cap="none" spc="0" normalizeH="0" baseline="0" noProof="0">
                <a:ln>
                  <a:noFill/>
                </a:ln>
                <a:solidFill>
                  <a:srgbClr val="1B143C"/>
                </a:solidFill>
                <a:effectLst/>
                <a:uLnTx/>
                <a:uFillTx/>
                <a:latin typeface="Aptos" panose="020B0004020202020204" pitchFamily="34" charset="0"/>
                <a:ea typeface="MS PGothic" charset="0"/>
              </a:rPr>
              <a:t>Wat we willen monitoren</a:t>
            </a:r>
            <a:endParaRPr kumimoji="0" lang="nl-NL" sz="2400" b="0" i="0" u="none" strike="noStrike" kern="1200" cap="none" spc="0" normalizeH="0" baseline="0" noProof="0">
              <a:ln>
                <a:noFill/>
              </a:ln>
              <a:solidFill>
                <a:srgbClr val="1B143C"/>
              </a:solidFill>
              <a:effectLst/>
              <a:uLnTx/>
              <a:uFillTx/>
              <a:latin typeface="Aptos" panose="020B0004020202020204" pitchFamily="34" charset="0"/>
              <a:ea typeface="MS PGothic" charset="0"/>
            </a:endParaRPr>
          </a:p>
        </p:txBody>
      </p:sp>
      <p:sp>
        <p:nvSpPr>
          <p:cNvPr id="36" name="Tekstvak 35">
            <a:extLst>
              <a:ext uri="{FF2B5EF4-FFF2-40B4-BE49-F238E27FC236}">
                <a16:creationId xmlns:a16="http://schemas.microsoft.com/office/drawing/2014/main" id="{4277A8C5-461E-B69C-D68D-88912CA32219}"/>
              </a:ext>
            </a:extLst>
          </p:cNvPr>
          <p:cNvSpPr txBox="1"/>
          <p:nvPr/>
        </p:nvSpPr>
        <p:spPr>
          <a:xfrm>
            <a:off x="3250086" y="4796008"/>
            <a:ext cx="2643828" cy="307777"/>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400" b="1" i="0" u="none" strike="noStrike" kern="1200" cap="none" spc="0" normalizeH="0" baseline="0" noProof="0">
                <a:ln>
                  <a:noFill/>
                </a:ln>
                <a:solidFill>
                  <a:srgbClr val="1B143C"/>
                </a:solidFill>
                <a:effectLst/>
                <a:uLnTx/>
                <a:uFillTx/>
                <a:latin typeface="Aptos" panose="020B0004020202020204" pitchFamily="34" charset="0"/>
                <a:ea typeface="MS PGothic" charset="0"/>
              </a:rPr>
              <a:t>Is de basis en bron voor …</a:t>
            </a:r>
          </a:p>
        </p:txBody>
      </p:sp>
      <p:sp>
        <p:nvSpPr>
          <p:cNvPr id="5" name="Date Placeholder 3">
            <a:extLst>
              <a:ext uri="{FF2B5EF4-FFF2-40B4-BE49-F238E27FC236}">
                <a16:creationId xmlns:a16="http://schemas.microsoft.com/office/drawing/2014/main" id="{40AC827D-C675-37A0-8B43-CBAC3413FA8A}"/>
              </a:ext>
            </a:extLst>
          </p:cNvPr>
          <p:cNvSpPr txBox="1">
            <a:spLocks/>
          </p:cNvSpPr>
          <p:nvPr/>
        </p:nvSpPr>
        <p:spPr>
          <a:xfrm>
            <a:off x="573088" y="6356350"/>
            <a:ext cx="3541712" cy="365125"/>
          </a:xfrm>
          <a:prstGeom prst="rect">
            <a:avLst/>
          </a:prstGeom>
        </p:spPr>
        <p:txBody>
          <a:bodyPr vert="horz" wrap="square" lIns="0" tIns="45720" rIns="0" bIns="45720" numCol="1" anchor="ctr" anchorCtr="0" compatLnSpc="1">
            <a:prstTxWarp prst="textNoShape">
              <a:avLst/>
            </a:prstTxWarp>
          </a:bodyPr>
          <a:lstStyle>
            <a:defPPr>
              <a:defRPr lang="en-US"/>
            </a:defPPr>
            <a:lvl1pPr algn="r" defTabSz="457200" rtl="0" fontAlgn="base">
              <a:spcBef>
                <a:spcPct val="0"/>
              </a:spcBef>
              <a:spcAft>
                <a:spcPct val="0"/>
              </a:spcAft>
              <a:defRPr sz="1200" kern="1200">
                <a:solidFill>
                  <a:srgbClr val="1B143C"/>
                </a:solidFill>
                <a:latin typeface="Aptos" panose="020B0004020202020204" pitchFamily="34" charset="0"/>
                <a:ea typeface="MS PGothic" charset="0"/>
                <a:cs typeface="MS PGothic" charset="0"/>
              </a:defRPr>
            </a:lvl1pPr>
            <a:lvl2pPr marL="457200" algn="l" defTabSz="457200" rtl="0" fontAlgn="base">
              <a:spcBef>
                <a:spcPct val="0"/>
              </a:spcBef>
              <a:spcAft>
                <a:spcPct val="0"/>
              </a:spcAft>
              <a:defRPr sz="2400" kern="1200">
                <a:solidFill>
                  <a:schemeClr val="tx1"/>
                </a:solidFill>
                <a:latin typeface="Calibri" charset="0"/>
                <a:ea typeface="MS PGothic" charset="0"/>
                <a:cs typeface="MS PGothic" charset="0"/>
              </a:defRPr>
            </a:lvl2pPr>
            <a:lvl3pPr marL="914400" algn="l" defTabSz="457200" rtl="0" fontAlgn="base">
              <a:spcBef>
                <a:spcPct val="0"/>
              </a:spcBef>
              <a:spcAft>
                <a:spcPct val="0"/>
              </a:spcAft>
              <a:defRPr sz="2400" kern="1200">
                <a:solidFill>
                  <a:schemeClr val="tx1"/>
                </a:solidFill>
                <a:latin typeface="Calibri" charset="0"/>
                <a:ea typeface="MS PGothic" charset="0"/>
                <a:cs typeface="MS PGothic" charset="0"/>
              </a:defRPr>
            </a:lvl3pPr>
            <a:lvl4pPr marL="1371600" algn="l" defTabSz="457200" rtl="0" fontAlgn="base">
              <a:spcBef>
                <a:spcPct val="0"/>
              </a:spcBef>
              <a:spcAft>
                <a:spcPct val="0"/>
              </a:spcAft>
              <a:defRPr sz="2400" kern="1200">
                <a:solidFill>
                  <a:schemeClr val="tx1"/>
                </a:solidFill>
                <a:latin typeface="Calibri" charset="0"/>
                <a:ea typeface="MS PGothic" charset="0"/>
                <a:cs typeface="MS PGothic" charset="0"/>
              </a:defRPr>
            </a:lvl4pPr>
            <a:lvl5pPr marL="1828800" algn="l" defTabSz="457200" rtl="0" fontAlgn="base">
              <a:spcBef>
                <a:spcPct val="0"/>
              </a:spcBef>
              <a:spcAft>
                <a:spcPct val="0"/>
              </a:spcAft>
              <a:defRPr sz="2400" kern="1200">
                <a:solidFill>
                  <a:schemeClr val="tx1"/>
                </a:solidFill>
                <a:latin typeface="Calibri" charset="0"/>
                <a:ea typeface="MS PGothic" charset="0"/>
                <a:cs typeface="MS PGothic" charset="0"/>
              </a:defRPr>
            </a:lvl5pPr>
            <a:lvl6pPr marL="2286000" algn="l" defTabSz="457200" rtl="0" eaLnBrk="1" latinLnBrk="0" hangingPunct="1">
              <a:defRPr sz="2400" kern="1200">
                <a:solidFill>
                  <a:schemeClr val="tx1"/>
                </a:solidFill>
                <a:latin typeface="Calibri" charset="0"/>
                <a:ea typeface="MS PGothic" charset="0"/>
                <a:cs typeface="MS PGothic" charset="0"/>
              </a:defRPr>
            </a:lvl6pPr>
            <a:lvl7pPr marL="2743200" algn="l" defTabSz="457200" rtl="0" eaLnBrk="1" latinLnBrk="0" hangingPunct="1">
              <a:defRPr sz="2400" kern="1200">
                <a:solidFill>
                  <a:schemeClr val="tx1"/>
                </a:solidFill>
                <a:latin typeface="Calibri" charset="0"/>
                <a:ea typeface="MS PGothic" charset="0"/>
                <a:cs typeface="MS PGothic" charset="0"/>
              </a:defRPr>
            </a:lvl7pPr>
            <a:lvl8pPr marL="3200400" algn="l" defTabSz="457200" rtl="0" eaLnBrk="1" latinLnBrk="0" hangingPunct="1">
              <a:defRPr sz="2400" kern="1200">
                <a:solidFill>
                  <a:schemeClr val="tx1"/>
                </a:solidFill>
                <a:latin typeface="Calibri" charset="0"/>
                <a:ea typeface="MS PGothic" charset="0"/>
                <a:cs typeface="MS PGothic" charset="0"/>
              </a:defRPr>
            </a:lvl8pPr>
            <a:lvl9pPr marL="3657600" algn="l" defTabSz="457200" rtl="0" eaLnBrk="1" latinLnBrk="0" hangingPunct="1">
              <a:defRPr sz="2400" kern="1200">
                <a:solidFill>
                  <a:schemeClr val="tx1"/>
                </a:solidFill>
                <a:latin typeface="Calibri" charset="0"/>
                <a:ea typeface="MS PGothic" charset="0"/>
                <a:cs typeface="MS PGothic"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Oktober 2026</a:t>
            </a:r>
            <a:endParaRPr kumimoji="0" lang="en-US" sz="1200" b="0" i="0" u="none" strike="noStrike" kern="1200" cap="none" spc="0" normalizeH="0" baseline="0" noProof="0">
              <a:ln>
                <a:noFill/>
              </a:ln>
              <a:solidFill>
                <a:srgbClr val="1B143C"/>
              </a:solidFill>
              <a:effectLst/>
              <a:uLnTx/>
              <a:uFillTx/>
              <a:latin typeface="Aptos" panose="020B0004020202020204" pitchFamily="34" charset="0"/>
              <a:ea typeface="MS PGothic" charset="0"/>
            </a:endParaRPr>
          </a:p>
        </p:txBody>
      </p:sp>
    </p:spTree>
    <p:extLst>
      <p:ext uri="{BB962C8B-B14F-4D97-AF65-F5344CB8AC3E}">
        <p14:creationId xmlns:p14="http://schemas.microsoft.com/office/powerpoint/2010/main" val="30593816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hthoek 21">
            <a:extLst>
              <a:ext uri="{FF2B5EF4-FFF2-40B4-BE49-F238E27FC236}">
                <a16:creationId xmlns:a16="http://schemas.microsoft.com/office/drawing/2014/main" id="{E18F0B1F-8574-4380-7CB6-B980CE4F2828}"/>
              </a:ext>
            </a:extLst>
          </p:cNvPr>
          <p:cNvSpPr/>
          <p:nvPr/>
        </p:nvSpPr>
        <p:spPr>
          <a:xfrm>
            <a:off x="161925" y="2867024"/>
            <a:ext cx="8686278" cy="1699111"/>
          </a:xfrm>
          <a:prstGeom prst="rect">
            <a:avLst/>
          </a:prstGeom>
          <a:ln/>
        </p:spPr>
        <p:style>
          <a:lnRef idx="2">
            <a:schemeClr val="accent1"/>
          </a:lnRef>
          <a:fillRef idx="1">
            <a:schemeClr val="lt1"/>
          </a:fillRef>
          <a:effectRef idx="0">
            <a:schemeClr val="accent1"/>
          </a:effectRef>
          <a:fontRef idx="minor">
            <a:schemeClr val="dk1"/>
          </a:fontRef>
        </p:style>
        <p:txBody>
          <a:bodyPr rtlCol="0" anchor="t"/>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1B143C"/>
              </a:solidFill>
              <a:effectLst/>
              <a:uLnTx/>
              <a:uFillTx/>
              <a:latin typeface="Aptos" panose="020B0004020202020204" pitchFamily="34" charset="0"/>
              <a:ea typeface="+mn-ea"/>
              <a:cs typeface="+mn-cs"/>
            </a:endParaRPr>
          </a:p>
        </p:txBody>
      </p:sp>
      <p:sp>
        <p:nvSpPr>
          <p:cNvPr id="23" name="Tekstvak 22">
            <a:extLst>
              <a:ext uri="{FF2B5EF4-FFF2-40B4-BE49-F238E27FC236}">
                <a16:creationId xmlns:a16="http://schemas.microsoft.com/office/drawing/2014/main" id="{1B01986F-737C-E625-B9E5-CEB529DA81BD}"/>
              </a:ext>
            </a:extLst>
          </p:cNvPr>
          <p:cNvSpPr txBox="1"/>
          <p:nvPr/>
        </p:nvSpPr>
        <p:spPr>
          <a:xfrm rot="19364288">
            <a:off x="181206" y="2261473"/>
            <a:ext cx="906580" cy="461665"/>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2400" b="1" i="0" u="none" strike="noStrike" kern="1200" cap="none" spc="0" normalizeH="0" baseline="0" noProof="0">
                <a:ln>
                  <a:noFill/>
                </a:ln>
                <a:solidFill>
                  <a:srgbClr val="1B143C"/>
                </a:solidFill>
                <a:effectLst/>
                <a:uLnTx/>
                <a:uFillTx/>
                <a:latin typeface="Aptos" panose="020B0004020202020204" pitchFamily="34" charset="0"/>
                <a:ea typeface="MS PGothic" charset="0"/>
              </a:rPr>
              <a:t>2024</a:t>
            </a:r>
          </a:p>
        </p:txBody>
      </p:sp>
      <p:sp>
        <p:nvSpPr>
          <p:cNvPr id="24" name="Tekstvak 23">
            <a:extLst>
              <a:ext uri="{FF2B5EF4-FFF2-40B4-BE49-F238E27FC236}">
                <a16:creationId xmlns:a16="http://schemas.microsoft.com/office/drawing/2014/main" id="{6123B456-15AC-1B20-DD5D-FCBA8A6440BA}"/>
              </a:ext>
            </a:extLst>
          </p:cNvPr>
          <p:cNvSpPr txBox="1"/>
          <p:nvPr/>
        </p:nvSpPr>
        <p:spPr>
          <a:xfrm rot="19364288">
            <a:off x="1295221" y="4638761"/>
            <a:ext cx="906580" cy="461665"/>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2400" b="1" i="0" u="none" strike="noStrike" kern="1200" cap="none" spc="0" normalizeH="0" baseline="0" noProof="0">
                <a:ln>
                  <a:noFill/>
                </a:ln>
                <a:solidFill>
                  <a:srgbClr val="1B143C"/>
                </a:solidFill>
                <a:effectLst/>
                <a:uLnTx/>
                <a:uFillTx/>
                <a:latin typeface="Aptos" panose="020B0004020202020204" pitchFamily="34" charset="0"/>
                <a:ea typeface="MS PGothic" charset="0"/>
              </a:rPr>
              <a:t>2025</a:t>
            </a:r>
          </a:p>
        </p:txBody>
      </p:sp>
      <p:sp>
        <p:nvSpPr>
          <p:cNvPr id="25" name="Tekstvak 24">
            <a:extLst>
              <a:ext uri="{FF2B5EF4-FFF2-40B4-BE49-F238E27FC236}">
                <a16:creationId xmlns:a16="http://schemas.microsoft.com/office/drawing/2014/main" id="{6A8EEAF3-9DEF-3CF1-72B7-58827A5FCCB7}"/>
              </a:ext>
            </a:extLst>
          </p:cNvPr>
          <p:cNvSpPr txBox="1"/>
          <p:nvPr/>
        </p:nvSpPr>
        <p:spPr>
          <a:xfrm>
            <a:off x="2048442" y="4568535"/>
            <a:ext cx="2791024" cy="1015663"/>
          </a:xfrm>
          <a:prstGeom prst="rect">
            <a:avLst/>
          </a:prstGeom>
          <a:noFill/>
        </p:spPr>
        <p:txBody>
          <a:bodyPr wrap="square" rtlCol="0">
            <a:spAutoFit/>
          </a:bodyPr>
          <a:lstStyle/>
          <a:p>
            <a:pPr marL="171450" marR="0" lvl="0" indent="-171450" algn="l" defTabSz="4572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Financiering via decentralisatie uitkering</a:t>
            </a:r>
            <a:endPar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cs typeface="Calibri" panose="020F0502020204030204" pitchFamily="34" charset="0"/>
            </a:endParaRPr>
          </a:p>
          <a:p>
            <a:pPr marL="171450" marR="0" lvl="0" indent="-171450" algn="l" defTabSz="4572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Aanpassing  wet na internetconsultatie</a:t>
            </a:r>
          </a:p>
          <a:p>
            <a:pPr marL="171450" marR="0" lvl="0" indent="-171450" algn="l" defTabSz="4572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Raad van State</a:t>
            </a:r>
          </a:p>
        </p:txBody>
      </p:sp>
      <p:sp>
        <p:nvSpPr>
          <p:cNvPr id="26" name="Tekstvak 25">
            <a:extLst>
              <a:ext uri="{FF2B5EF4-FFF2-40B4-BE49-F238E27FC236}">
                <a16:creationId xmlns:a16="http://schemas.microsoft.com/office/drawing/2014/main" id="{773382E9-3887-7B03-92F1-E3C06032513B}"/>
              </a:ext>
            </a:extLst>
          </p:cNvPr>
          <p:cNvSpPr txBox="1"/>
          <p:nvPr/>
        </p:nvSpPr>
        <p:spPr>
          <a:xfrm rot="19364288">
            <a:off x="3314045" y="2261473"/>
            <a:ext cx="906580" cy="461665"/>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2400" b="1" i="0" u="none" strike="noStrike" kern="1200" cap="none" spc="0" normalizeH="0" baseline="0" noProof="0">
                <a:ln>
                  <a:noFill/>
                </a:ln>
                <a:solidFill>
                  <a:srgbClr val="1B143C"/>
                </a:solidFill>
                <a:effectLst/>
                <a:uLnTx/>
                <a:uFillTx/>
                <a:latin typeface="Aptos" panose="020B0004020202020204" pitchFamily="34" charset="0"/>
                <a:ea typeface="MS PGothic" charset="0"/>
              </a:rPr>
              <a:t>2026</a:t>
            </a:r>
          </a:p>
        </p:txBody>
      </p:sp>
      <p:sp>
        <p:nvSpPr>
          <p:cNvPr id="27" name="Tekstvak 26">
            <a:extLst>
              <a:ext uri="{FF2B5EF4-FFF2-40B4-BE49-F238E27FC236}">
                <a16:creationId xmlns:a16="http://schemas.microsoft.com/office/drawing/2014/main" id="{03D3ABD6-8ACC-14B5-64C0-78358040E5D7}"/>
              </a:ext>
            </a:extLst>
          </p:cNvPr>
          <p:cNvSpPr txBox="1"/>
          <p:nvPr/>
        </p:nvSpPr>
        <p:spPr>
          <a:xfrm>
            <a:off x="844796" y="1160500"/>
            <a:ext cx="3034532" cy="1569660"/>
          </a:xfrm>
          <a:prstGeom prst="rect">
            <a:avLst/>
          </a:prstGeom>
          <a:noFill/>
        </p:spPr>
        <p:txBody>
          <a:bodyPr wrap="square" rtlCol="0">
            <a:spAutoFit/>
          </a:bodyPr>
          <a:lstStyle/>
          <a:p>
            <a:pPr marL="285750" marR="0" lvl="0" indent="-285750" algn="l" defTabSz="4572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Nieuw landelijk bibliotheekconvenant</a:t>
            </a:r>
          </a:p>
          <a:p>
            <a:pPr marL="285750" marR="0" lvl="0" indent="-285750" algn="l" defTabSz="4572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Ambtelijk en bestuurlijk overleg bereiden wet, memorie van toelichting en mogelijk aanvullend normenkader voor</a:t>
            </a:r>
          </a:p>
          <a:p>
            <a:pPr marL="285750" marR="0" lvl="0" indent="-285750" algn="l" defTabSz="4572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Brief aan de Kamer over voortgang en financiering 2025 en 2026</a:t>
            </a:r>
          </a:p>
          <a:p>
            <a:pPr marL="285750" marR="0" lvl="0" indent="-285750" algn="l" defTabSz="4572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Internetconsultatie</a:t>
            </a:r>
          </a:p>
        </p:txBody>
      </p:sp>
      <p:sp>
        <p:nvSpPr>
          <p:cNvPr id="28" name="Tekstvak 27">
            <a:extLst>
              <a:ext uri="{FF2B5EF4-FFF2-40B4-BE49-F238E27FC236}">
                <a16:creationId xmlns:a16="http://schemas.microsoft.com/office/drawing/2014/main" id="{B279B05C-D622-2389-23F4-DB5078780FEF}"/>
              </a:ext>
            </a:extLst>
          </p:cNvPr>
          <p:cNvSpPr txBox="1"/>
          <p:nvPr/>
        </p:nvSpPr>
        <p:spPr>
          <a:xfrm rot="19364288">
            <a:off x="5095329" y="4638761"/>
            <a:ext cx="906580" cy="461665"/>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2400" b="1" i="0" u="none" strike="noStrike" kern="1200" cap="none" spc="0" normalizeH="0" baseline="0" noProof="0">
                <a:ln>
                  <a:noFill/>
                </a:ln>
                <a:solidFill>
                  <a:srgbClr val="1B143C"/>
                </a:solidFill>
                <a:effectLst/>
                <a:uLnTx/>
                <a:uFillTx/>
                <a:latin typeface="Aptos" panose="020B0004020202020204" pitchFamily="34" charset="0"/>
                <a:ea typeface="MS PGothic" charset="0"/>
              </a:rPr>
              <a:t>2027</a:t>
            </a:r>
          </a:p>
        </p:txBody>
      </p:sp>
      <p:sp>
        <p:nvSpPr>
          <p:cNvPr id="29" name="Tekstvak 28">
            <a:extLst>
              <a:ext uri="{FF2B5EF4-FFF2-40B4-BE49-F238E27FC236}">
                <a16:creationId xmlns:a16="http://schemas.microsoft.com/office/drawing/2014/main" id="{D1E3FD16-D9D3-E86C-8FF7-0038C9C5A109}"/>
              </a:ext>
            </a:extLst>
          </p:cNvPr>
          <p:cNvSpPr txBox="1"/>
          <p:nvPr/>
        </p:nvSpPr>
        <p:spPr>
          <a:xfrm rot="19364288">
            <a:off x="6762326" y="2261473"/>
            <a:ext cx="906580" cy="461665"/>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2400" b="1" i="0" u="none" strike="noStrike" kern="1200" cap="none" spc="0" normalizeH="0" baseline="0" noProof="0">
                <a:ln>
                  <a:noFill/>
                </a:ln>
                <a:solidFill>
                  <a:srgbClr val="1B143C"/>
                </a:solidFill>
                <a:effectLst/>
                <a:uLnTx/>
                <a:uFillTx/>
                <a:latin typeface="Aptos" panose="020B0004020202020204" pitchFamily="34" charset="0"/>
                <a:ea typeface="MS PGothic" charset="0"/>
              </a:rPr>
              <a:t>2028</a:t>
            </a:r>
          </a:p>
        </p:txBody>
      </p:sp>
      <p:sp>
        <p:nvSpPr>
          <p:cNvPr id="30" name="Tekstvak 29">
            <a:extLst>
              <a:ext uri="{FF2B5EF4-FFF2-40B4-BE49-F238E27FC236}">
                <a16:creationId xmlns:a16="http://schemas.microsoft.com/office/drawing/2014/main" id="{659FFF2C-2EF6-3294-AE0B-98FFA6056646}"/>
              </a:ext>
            </a:extLst>
          </p:cNvPr>
          <p:cNvSpPr txBox="1"/>
          <p:nvPr/>
        </p:nvSpPr>
        <p:spPr>
          <a:xfrm>
            <a:off x="4078095" y="1139884"/>
            <a:ext cx="2677906" cy="1569660"/>
          </a:xfrm>
          <a:prstGeom prst="rect">
            <a:avLst/>
          </a:prstGeom>
          <a:noFill/>
        </p:spPr>
        <p:txBody>
          <a:bodyPr wrap="square" rtlCol="0">
            <a:spAutoFit/>
          </a:bodyPr>
          <a:lstStyle/>
          <a:p>
            <a:pPr marL="171450" marR="0" lvl="0" indent="-171450" algn="l" defTabSz="4572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Behandeling Tweede Kamer</a:t>
            </a:r>
          </a:p>
          <a:p>
            <a:pPr marL="171450" marR="0" lvl="0" indent="-171450" algn="l" defTabSz="4572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Behandeling Eerste Kamer</a:t>
            </a:r>
          </a:p>
          <a:p>
            <a:pPr marL="171450" marR="0" lvl="0" indent="-171450" algn="l" defTabSz="4572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Nadere invulling van de zorgplicht in AMvB</a:t>
            </a:r>
          </a:p>
          <a:p>
            <a:pPr marL="171450" marR="0" lvl="0" indent="-171450" algn="l" defTabSz="4572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Handreiking Wet VNG</a:t>
            </a:r>
          </a:p>
          <a:p>
            <a:pPr marL="171450" marR="0" lvl="0" indent="-171450" algn="l" defTabSz="4572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Provincies gaan toezicht inregelen</a:t>
            </a:r>
          </a:p>
          <a:p>
            <a:pPr marL="171450" marR="0" lvl="0" indent="-171450" algn="l" defTabSz="4572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Gemeenten gaan meerjarenplannen opstellen</a:t>
            </a:r>
          </a:p>
        </p:txBody>
      </p:sp>
      <p:sp>
        <p:nvSpPr>
          <p:cNvPr id="31" name="Rechthoek 30">
            <a:extLst>
              <a:ext uri="{FF2B5EF4-FFF2-40B4-BE49-F238E27FC236}">
                <a16:creationId xmlns:a16="http://schemas.microsoft.com/office/drawing/2014/main" id="{DC7C27A8-A20F-68F9-A363-938C779A0C7E}"/>
              </a:ext>
            </a:extLst>
          </p:cNvPr>
          <p:cNvSpPr/>
          <p:nvPr/>
        </p:nvSpPr>
        <p:spPr>
          <a:xfrm>
            <a:off x="230055" y="2954931"/>
            <a:ext cx="3487284" cy="757270"/>
          </a:xfrm>
          <a:prstGeom prst="rect">
            <a:avLst/>
          </a:prstGeom>
          <a:solidFill>
            <a:srgbClr val="EE720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600" b="1" i="0" u="none" strike="noStrike" kern="1200" cap="none" spc="0" normalizeH="0" baseline="0" noProof="0">
                <a:ln>
                  <a:noFill/>
                </a:ln>
                <a:solidFill>
                  <a:srgbClr val="FFFFFF"/>
                </a:solidFill>
                <a:effectLst/>
                <a:uLnTx/>
                <a:uFillTx/>
                <a:latin typeface="Aptos" panose="020B0004020202020204" pitchFamily="34" charset="0"/>
                <a:ea typeface="+mn-ea"/>
                <a:cs typeface="+mn-cs"/>
              </a:rPr>
              <a:t>SPUK-middelen</a:t>
            </a:r>
            <a:endParaRPr kumimoji="0" lang="nl-NL" sz="1000" b="1" i="1" u="none" strike="noStrike" kern="1200" cap="none" spc="0" normalizeH="0" baseline="0" noProof="0">
              <a:ln>
                <a:noFill/>
              </a:ln>
              <a:solidFill>
                <a:srgbClr val="FFFFFF"/>
              </a:solidFill>
              <a:effectLst/>
              <a:uLnTx/>
              <a:uFillTx/>
              <a:latin typeface="Aptos" panose="020B0004020202020204" pitchFamily="34" charset="0"/>
              <a:ea typeface="+mn-ea"/>
              <a:cs typeface="+mn-cs"/>
            </a:endParaRP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000" b="0" i="1" u="none" strike="noStrike" kern="1200" cap="none" spc="0" normalizeH="0" baseline="0" noProof="0">
                <a:ln>
                  <a:noFill/>
                </a:ln>
                <a:solidFill>
                  <a:srgbClr val="FFFFFF"/>
                </a:solidFill>
                <a:effectLst/>
                <a:uLnTx/>
                <a:uFillTx/>
                <a:latin typeface="Aptos" panose="020B0004020202020204" pitchFamily="34" charset="0"/>
                <a:ea typeface="+mn-ea"/>
                <a:cs typeface="+mn-cs"/>
              </a:rPr>
              <a:t>(mogen uitgegeven worden tot 31-12-2025)</a:t>
            </a:r>
          </a:p>
        </p:txBody>
      </p:sp>
      <p:sp>
        <p:nvSpPr>
          <p:cNvPr id="32" name="Rechthoek 31">
            <a:extLst>
              <a:ext uri="{FF2B5EF4-FFF2-40B4-BE49-F238E27FC236}">
                <a16:creationId xmlns:a16="http://schemas.microsoft.com/office/drawing/2014/main" id="{7C088CFF-F57F-3C41-EC4B-6A8AA332C992}"/>
              </a:ext>
            </a:extLst>
          </p:cNvPr>
          <p:cNvSpPr/>
          <p:nvPr/>
        </p:nvSpPr>
        <p:spPr>
          <a:xfrm>
            <a:off x="2266366" y="3724341"/>
            <a:ext cx="3225923" cy="747921"/>
          </a:xfrm>
          <a:prstGeom prst="rect">
            <a:avLst/>
          </a:prstGeom>
          <a:solidFill>
            <a:srgbClr val="91C370"/>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t"/>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600" b="1" i="0" u="none" strike="noStrike" kern="1200" cap="none" spc="0" normalizeH="0" baseline="0" noProof="0">
                <a:ln>
                  <a:noFill/>
                </a:ln>
                <a:solidFill>
                  <a:srgbClr val="1B143C"/>
                </a:solidFill>
                <a:effectLst/>
                <a:uLnTx/>
                <a:uFillTx/>
                <a:latin typeface="Aptos" panose="020B0004020202020204" pitchFamily="34" charset="0"/>
                <a:ea typeface="+mn-ea"/>
                <a:cs typeface="+mn-cs"/>
              </a:rPr>
              <a:t>Decentralisatieuitkering</a:t>
            </a:r>
            <a:endParaRPr kumimoji="0" lang="nl-NL" sz="1000" b="1" i="1" u="none" strike="noStrike" kern="1200" cap="none" spc="0" normalizeH="0" baseline="0" noProof="0">
              <a:ln>
                <a:noFill/>
              </a:ln>
              <a:solidFill>
                <a:srgbClr val="1B143C"/>
              </a:solidFill>
              <a:effectLst/>
              <a:uLnTx/>
              <a:uFillTx/>
              <a:latin typeface="Aptos" panose="020B0004020202020204" pitchFamily="34" charset="0"/>
              <a:ea typeface="+mn-ea"/>
              <a:cs typeface="+mn-cs"/>
            </a:endParaRP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000" b="0" i="1" u="none" strike="noStrike" kern="1200" cap="none" spc="0" normalizeH="0" baseline="0" noProof="0">
                <a:ln>
                  <a:noFill/>
                </a:ln>
                <a:solidFill>
                  <a:srgbClr val="1B143C"/>
                </a:solidFill>
                <a:effectLst/>
                <a:uLnTx/>
                <a:uFillTx/>
                <a:latin typeface="Aptos" panose="020B0004020202020204" pitchFamily="34" charset="0"/>
                <a:ea typeface="+mn-ea"/>
                <a:cs typeface="Calibri" panose="020F0502020204030204" pitchFamily="34" charset="0"/>
              </a:rPr>
              <a:t>Ca. </a:t>
            </a:r>
            <a:r>
              <a:rPr kumimoji="0" lang="nl-NL" sz="1000" b="0" i="0" u="none" strike="noStrike" kern="1200" cap="none" spc="0" normalizeH="0" baseline="0" noProof="0">
                <a:ln>
                  <a:noFill/>
                </a:ln>
                <a:solidFill>
                  <a:srgbClr val="1B143C"/>
                </a:solidFill>
                <a:effectLst/>
                <a:uLnTx/>
                <a:uFillTx/>
                <a:latin typeface="Aptos" panose="020B0004020202020204" pitchFamily="34" charset="0"/>
                <a:ea typeface="+mn-ea"/>
                <a:cs typeface="+mn-cs"/>
              </a:rPr>
              <a:t>2,95</a:t>
            </a:r>
            <a:r>
              <a:rPr kumimoji="0" lang="nl-NL" sz="1000" b="0" i="1" u="none" strike="noStrike" kern="1200" cap="none" spc="0" normalizeH="0" baseline="0" noProof="0">
                <a:ln>
                  <a:noFill/>
                </a:ln>
                <a:solidFill>
                  <a:srgbClr val="1B143C"/>
                </a:solidFill>
                <a:effectLst/>
                <a:uLnTx/>
                <a:uFillTx/>
                <a:latin typeface="Aptos" panose="020B0004020202020204" pitchFamily="34" charset="0"/>
                <a:ea typeface="+mn-ea"/>
                <a:cs typeface="Calibri" panose="020F0502020204030204" pitchFamily="34" charset="0"/>
              </a:rPr>
              <a:t>  per inwoner met een minimum van 100.000 per gemeente</a:t>
            </a:r>
            <a:endParaRPr kumimoji="0" lang="nl-NL" sz="1000" b="0" i="1" u="none" strike="noStrike" kern="1200" cap="none" spc="0" normalizeH="0" baseline="0" noProof="0">
              <a:ln>
                <a:noFill/>
              </a:ln>
              <a:solidFill>
                <a:srgbClr val="1B143C"/>
              </a:solidFill>
              <a:effectLst/>
              <a:uLnTx/>
              <a:uFillTx/>
              <a:latin typeface="Aptos" panose="020B0004020202020204" pitchFamily="34" charset="0"/>
              <a:ea typeface="+mn-ea"/>
              <a:cs typeface="+mn-cs"/>
            </a:endParaRPr>
          </a:p>
        </p:txBody>
      </p:sp>
      <p:sp>
        <p:nvSpPr>
          <p:cNvPr id="33" name="Rechthoek 32">
            <a:extLst>
              <a:ext uri="{FF2B5EF4-FFF2-40B4-BE49-F238E27FC236}">
                <a16:creationId xmlns:a16="http://schemas.microsoft.com/office/drawing/2014/main" id="{125B414B-F19B-C3D4-5AC7-BD645EEE9399}"/>
              </a:ext>
            </a:extLst>
          </p:cNvPr>
          <p:cNvSpPr/>
          <p:nvPr/>
        </p:nvSpPr>
        <p:spPr>
          <a:xfrm>
            <a:off x="5474957" y="2959606"/>
            <a:ext cx="3323972" cy="747921"/>
          </a:xfrm>
          <a:prstGeom prst="rect">
            <a:avLst/>
          </a:prstGeom>
          <a:solidFill>
            <a:srgbClr val="45A4E4"/>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t"/>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600" b="1" i="0" u="none" strike="noStrike" kern="1200" cap="none" spc="0" normalizeH="0" baseline="0" noProof="0">
                <a:ln>
                  <a:noFill/>
                </a:ln>
                <a:solidFill>
                  <a:srgbClr val="1B143C"/>
                </a:solidFill>
                <a:effectLst/>
                <a:uLnTx/>
                <a:uFillTx/>
                <a:latin typeface="Aptos" panose="020B0004020202020204" pitchFamily="34" charset="0"/>
                <a:ea typeface="+mn-ea"/>
                <a:cs typeface="+mn-cs"/>
              </a:rPr>
              <a:t>Uitkering gemeentefonds</a:t>
            </a: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000" b="0" i="1" u="none" strike="noStrike" kern="1200" cap="none" spc="0" normalizeH="0" baseline="0" noProof="0">
                <a:ln>
                  <a:noFill/>
                </a:ln>
                <a:solidFill>
                  <a:srgbClr val="1B143C"/>
                </a:solidFill>
                <a:effectLst/>
                <a:uLnTx/>
                <a:uFillTx/>
                <a:latin typeface="Aptos" panose="020B0004020202020204" pitchFamily="34" charset="0"/>
                <a:ea typeface="+mn-ea"/>
                <a:cs typeface="Calibri" panose="020F0502020204030204" pitchFamily="34" charset="0"/>
              </a:rPr>
              <a:t>In 2027 nog als decentralisatie-uitkering. </a:t>
            </a:r>
            <a:endParaRPr kumimoji="0" lang="nl-NL" sz="1000" b="0" i="1" u="none" strike="noStrike" kern="1200" cap="none" spc="0" normalizeH="0" baseline="0" noProof="0">
              <a:ln>
                <a:noFill/>
              </a:ln>
              <a:solidFill>
                <a:srgbClr val="1B143C"/>
              </a:solidFill>
              <a:effectLst/>
              <a:uLnTx/>
              <a:uFillTx/>
              <a:latin typeface="Aptos" panose="020B0004020202020204" pitchFamily="34" charset="0"/>
              <a:ea typeface="+mn-ea"/>
              <a:cs typeface="+mn-cs"/>
            </a:endParaRPr>
          </a:p>
        </p:txBody>
      </p:sp>
      <p:sp>
        <p:nvSpPr>
          <p:cNvPr id="35" name="Rechthoek 34">
            <a:extLst>
              <a:ext uri="{FF2B5EF4-FFF2-40B4-BE49-F238E27FC236}">
                <a16:creationId xmlns:a16="http://schemas.microsoft.com/office/drawing/2014/main" id="{224BA66D-D22B-93B0-CDBD-75BCFCBE0465}"/>
              </a:ext>
            </a:extLst>
          </p:cNvPr>
          <p:cNvSpPr/>
          <p:nvPr/>
        </p:nvSpPr>
        <p:spPr>
          <a:xfrm>
            <a:off x="5474957" y="3724341"/>
            <a:ext cx="3323972" cy="747921"/>
          </a:xfrm>
          <a:prstGeom prst="rect">
            <a:avLst/>
          </a:prstGeom>
          <a:solidFill>
            <a:srgbClr val="FFDD42"/>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t"/>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600" b="1" i="0" u="none" strike="noStrike" kern="1200" cap="none" spc="0" normalizeH="0" baseline="0" noProof="0">
                <a:ln>
                  <a:noFill/>
                </a:ln>
                <a:solidFill>
                  <a:srgbClr val="1B143C"/>
                </a:solidFill>
                <a:effectLst/>
                <a:uLnTx/>
                <a:uFillTx/>
                <a:latin typeface="Aptos" panose="020B0004020202020204" pitchFamily="34" charset="0"/>
                <a:ea typeface="+mn-ea"/>
                <a:cs typeface="+mn-cs"/>
              </a:rPr>
              <a:t>Inwerkingtreding wetswijziging</a:t>
            </a: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000" b="0" i="1" u="none" strike="noStrike" kern="1200" cap="none" spc="0" normalizeH="0" baseline="0" noProof="0">
                <a:ln>
                  <a:noFill/>
                </a:ln>
                <a:solidFill>
                  <a:srgbClr val="1B143C"/>
                </a:solidFill>
                <a:effectLst/>
                <a:uLnTx/>
                <a:uFillTx/>
                <a:latin typeface="Aptos" panose="020B0004020202020204" pitchFamily="34" charset="0"/>
                <a:ea typeface="+mn-ea"/>
                <a:cs typeface="+mn-cs"/>
              </a:rPr>
              <a:t>Zorgplicht voor gemeenten en provincies</a:t>
            </a:r>
          </a:p>
        </p:txBody>
      </p:sp>
      <p:sp>
        <p:nvSpPr>
          <p:cNvPr id="2" name="Tekstvak 1">
            <a:extLst>
              <a:ext uri="{FF2B5EF4-FFF2-40B4-BE49-F238E27FC236}">
                <a16:creationId xmlns:a16="http://schemas.microsoft.com/office/drawing/2014/main" id="{D211CCA5-B0C2-7131-D3F1-69B0B5EE21B7}"/>
              </a:ext>
            </a:extLst>
          </p:cNvPr>
          <p:cNvSpPr txBox="1"/>
          <p:nvPr/>
        </p:nvSpPr>
        <p:spPr>
          <a:xfrm>
            <a:off x="5791658" y="4657239"/>
            <a:ext cx="1846870" cy="461665"/>
          </a:xfrm>
          <a:prstGeom prst="rect">
            <a:avLst/>
          </a:prstGeom>
          <a:noFill/>
        </p:spPr>
        <p:txBody>
          <a:bodyPr wrap="square" rtlCol="0">
            <a:spAutoFit/>
          </a:bodyPr>
          <a:lstStyle/>
          <a:p>
            <a:pPr marL="171450" marR="0" lvl="0" indent="-171450" algn="l" defTabSz="4572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Invoering wetswijziging</a:t>
            </a:r>
          </a:p>
        </p:txBody>
      </p:sp>
      <p:sp>
        <p:nvSpPr>
          <p:cNvPr id="3" name="Tekstvak 2">
            <a:extLst>
              <a:ext uri="{FF2B5EF4-FFF2-40B4-BE49-F238E27FC236}">
                <a16:creationId xmlns:a16="http://schemas.microsoft.com/office/drawing/2014/main" id="{51B4DA70-6AE8-51D8-E308-40FA38BE18BF}"/>
              </a:ext>
            </a:extLst>
          </p:cNvPr>
          <p:cNvSpPr txBox="1"/>
          <p:nvPr/>
        </p:nvSpPr>
        <p:spPr>
          <a:xfrm>
            <a:off x="7526867" y="1867751"/>
            <a:ext cx="1508362" cy="646331"/>
          </a:xfrm>
          <a:prstGeom prst="rect">
            <a:avLst/>
          </a:prstGeom>
          <a:noFill/>
        </p:spPr>
        <p:txBody>
          <a:bodyPr wrap="square" rtlCol="0">
            <a:spAutoFit/>
          </a:bodyPr>
          <a:lstStyle/>
          <a:p>
            <a:pPr marL="171450" marR="0" lvl="0" indent="-171450" algn="l" defTabSz="4572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Gemeenten dienen meerjarenplan in</a:t>
            </a:r>
          </a:p>
        </p:txBody>
      </p:sp>
      <p:sp>
        <p:nvSpPr>
          <p:cNvPr id="4" name="Titel 3">
            <a:extLst>
              <a:ext uri="{FF2B5EF4-FFF2-40B4-BE49-F238E27FC236}">
                <a16:creationId xmlns:a16="http://schemas.microsoft.com/office/drawing/2014/main" id="{6AB83003-EB35-0921-E96C-41646CA67DF7}"/>
              </a:ext>
            </a:extLst>
          </p:cNvPr>
          <p:cNvSpPr>
            <a:spLocks noGrp="1"/>
          </p:cNvSpPr>
          <p:nvPr>
            <p:ph type="title"/>
          </p:nvPr>
        </p:nvSpPr>
        <p:spPr/>
        <p:txBody>
          <a:bodyPr/>
          <a:lstStyle/>
          <a:p>
            <a:r>
              <a:rPr lang="nl-NL" sz="3200"/>
              <a:t>7. Achtergrond: route naar de zorgplicht</a:t>
            </a:r>
          </a:p>
        </p:txBody>
      </p:sp>
      <p:sp>
        <p:nvSpPr>
          <p:cNvPr id="5" name="Date Placeholder 3">
            <a:extLst>
              <a:ext uri="{FF2B5EF4-FFF2-40B4-BE49-F238E27FC236}">
                <a16:creationId xmlns:a16="http://schemas.microsoft.com/office/drawing/2014/main" id="{471F1AE7-CA95-9CFB-39F2-CD2EA484724F}"/>
              </a:ext>
            </a:extLst>
          </p:cNvPr>
          <p:cNvSpPr txBox="1">
            <a:spLocks/>
          </p:cNvSpPr>
          <p:nvPr/>
        </p:nvSpPr>
        <p:spPr>
          <a:xfrm>
            <a:off x="573088" y="6356350"/>
            <a:ext cx="3541712" cy="365125"/>
          </a:xfrm>
          <a:prstGeom prst="rect">
            <a:avLst/>
          </a:prstGeom>
        </p:spPr>
        <p:txBody>
          <a:bodyPr vert="horz" wrap="square" lIns="0" tIns="45720" rIns="0" bIns="45720" numCol="1" anchor="ctr" anchorCtr="0" compatLnSpc="1">
            <a:prstTxWarp prst="textNoShape">
              <a:avLst/>
            </a:prstTxWarp>
          </a:bodyPr>
          <a:lstStyle>
            <a:defPPr>
              <a:defRPr lang="en-US"/>
            </a:defPPr>
            <a:lvl1pPr algn="r" defTabSz="457200" rtl="0" fontAlgn="base">
              <a:spcBef>
                <a:spcPct val="0"/>
              </a:spcBef>
              <a:spcAft>
                <a:spcPct val="0"/>
              </a:spcAft>
              <a:defRPr sz="1200" kern="1200">
                <a:solidFill>
                  <a:srgbClr val="1B143C"/>
                </a:solidFill>
                <a:latin typeface="Aptos" panose="020B0004020202020204" pitchFamily="34" charset="0"/>
                <a:ea typeface="MS PGothic" charset="0"/>
                <a:cs typeface="MS PGothic" charset="0"/>
              </a:defRPr>
            </a:lvl1pPr>
            <a:lvl2pPr marL="457200" algn="l" defTabSz="457200" rtl="0" fontAlgn="base">
              <a:spcBef>
                <a:spcPct val="0"/>
              </a:spcBef>
              <a:spcAft>
                <a:spcPct val="0"/>
              </a:spcAft>
              <a:defRPr sz="2400" kern="1200">
                <a:solidFill>
                  <a:schemeClr val="tx1"/>
                </a:solidFill>
                <a:latin typeface="Calibri" charset="0"/>
                <a:ea typeface="MS PGothic" charset="0"/>
                <a:cs typeface="MS PGothic" charset="0"/>
              </a:defRPr>
            </a:lvl2pPr>
            <a:lvl3pPr marL="914400" algn="l" defTabSz="457200" rtl="0" fontAlgn="base">
              <a:spcBef>
                <a:spcPct val="0"/>
              </a:spcBef>
              <a:spcAft>
                <a:spcPct val="0"/>
              </a:spcAft>
              <a:defRPr sz="2400" kern="1200">
                <a:solidFill>
                  <a:schemeClr val="tx1"/>
                </a:solidFill>
                <a:latin typeface="Calibri" charset="0"/>
                <a:ea typeface="MS PGothic" charset="0"/>
                <a:cs typeface="MS PGothic" charset="0"/>
              </a:defRPr>
            </a:lvl3pPr>
            <a:lvl4pPr marL="1371600" algn="l" defTabSz="457200" rtl="0" fontAlgn="base">
              <a:spcBef>
                <a:spcPct val="0"/>
              </a:spcBef>
              <a:spcAft>
                <a:spcPct val="0"/>
              </a:spcAft>
              <a:defRPr sz="2400" kern="1200">
                <a:solidFill>
                  <a:schemeClr val="tx1"/>
                </a:solidFill>
                <a:latin typeface="Calibri" charset="0"/>
                <a:ea typeface="MS PGothic" charset="0"/>
                <a:cs typeface="MS PGothic" charset="0"/>
              </a:defRPr>
            </a:lvl4pPr>
            <a:lvl5pPr marL="1828800" algn="l" defTabSz="457200" rtl="0" fontAlgn="base">
              <a:spcBef>
                <a:spcPct val="0"/>
              </a:spcBef>
              <a:spcAft>
                <a:spcPct val="0"/>
              </a:spcAft>
              <a:defRPr sz="2400" kern="1200">
                <a:solidFill>
                  <a:schemeClr val="tx1"/>
                </a:solidFill>
                <a:latin typeface="Calibri" charset="0"/>
                <a:ea typeface="MS PGothic" charset="0"/>
                <a:cs typeface="MS PGothic" charset="0"/>
              </a:defRPr>
            </a:lvl5pPr>
            <a:lvl6pPr marL="2286000" algn="l" defTabSz="457200" rtl="0" eaLnBrk="1" latinLnBrk="0" hangingPunct="1">
              <a:defRPr sz="2400" kern="1200">
                <a:solidFill>
                  <a:schemeClr val="tx1"/>
                </a:solidFill>
                <a:latin typeface="Calibri" charset="0"/>
                <a:ea typeface="MS PGothic" charset="0"/>
                <a:cs typeface="MS PGothic" charset="0"/>
              </a:defRPr>
            </a:lvl6pPr>
            <a:lvl7pPr marL="2743200" algn="l" defTabSz="457200" rtl="0" eaLnBrk="1" latinLnBrk="0" hangingPunct="1">
              <a:defRPr sz="2400" kern="1200">
                <a:solidFill>
                  <a:schemeClr val="tx1"/>
                </a:solidFill>
                <a:latin typeface="Calibri" charset="0"/>
                <a:ea typeface="MS PGothic" charset="0"/>
                <a:cs typeface="MS PGothic" charset="0"/>
              </a:defRPr>
            </a:lvl7pPr>
            <a:lvl8pPr marL="3200400" algn="l" defTabSz="457200" rtl="0" eaLnBrk="1" latinLnBrk="0" hangingPunct="1">
              <a:defRPr sz="2400" kern="1200">
                <a:solidFill>
                  <a:schemeClr val="tx1"/>
                </a:solidFill>
                <a:latin typeface="Calibri" charset="0"/>
                <a:ea typeface="MS PGothic" charset="0"/>
                <a:cs typeface="MS PGothic" charset="0"/>
              </a:defRPr>
            </a:lvl8pPr>
            <a:lvl9pPr marL="3657600" algn="l" defTabSz="457200" rtl="0" eaLnBrk="1" latinLnBrk="0" hangingPunct="1">
              <a:defRPr sz="2400" kern="1200">
                <a:solidFill>
                  <a:schemeClr val="tx1"/>
                </a:solidFill>
                <a:latin typeface="Calibri" charset="0"/>
                <a:ea typeface="MS PGothic" charset="0"/>
                <a:cs typeface="MS PGothic"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Oktober 2026</a:t>
            </a:r>
            <a:endParaRPr kumimoji="0" lang="en-US" sz="1200" b="0" i="0" u="none" strike="noStrike" kern="1200" cap="none" spc="0" normalizeH="0" baseline="0" noProof="0">
              <a:ln>
                <a:noFill/>
              </a:ln>
              <a:solidFill>
                <a:srgbClr val="1B143C"/>
              </a:solidFill>
              <a:effectLst/>
              <a:uLnTx/>
              <a:uFillTx/>
              <a:latin typeface="Aptos" panose="020B0004020202020204" pitchFamily="34" charset="0"/>
              <a:ea typeface="MS PGothic" charset="0"/>
            </a:endParaRPr>
          </a:p>
        </p:txBody>
      </p:sp>
    </p:spTree>
    <p:extLst>
      <p:ext uri="{BB962C8B-B14F-4D97-AF65-F5344CB8AC3E}">
        <p14:creationId xmlns:p14="http://schemas.microsoft.com/office/powerpoint/2010/main" val="10652880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9EF3ED-9E08-0D4E-8CF8-A20A55C0C7DD}"/>
            </a:ext>
          </a:extLst>
        </p:cNvPr>
        <p:cNvGrpSpPr/>
        <p:nvPr/>
      </p:nvGrpSpPr>
      <p:grpSpPr>
        <a:xfrm>
          <a:off x="0" y="0"/>
          <a:ext cx="0" cy="0"/>
          <a:chOff x="0" y="0"/>
          <a:chExt cx="0" cy="0"/>
        </a:xfrm>
      </p:grpSpPr>
      <p:sp>
        <p:nvSpPr>
          <p:cNvPr id="9" name="Tijdelijke aanduiding voor inhoud 1">
            <a:extLst>
              <a:ext uri="{FF2B5EF4-FFF2-40B4-BE49-F238E27FC236}">
                <a16:creationId xmlns:a16="http://schemas.microsoft.com/office/drawing/2014/main" id="{2DBCC8AC-092B-E6BB-47CC-29787DABC70A}"/>
              </a:ext>
            </a:extLst>
          </p:cNvPr>
          <p:cNvSpPr txBox="1">
            <a:spLocks/>
          </p:cNvSpPr>
          <p:nvPr/>
        </p:nvSpPr>
        <p:spPr>
          <a:xfrm>
            <a:off x="843651" y="1444133"/>
            <a:ext cx="8008937" cy="4195763"/>
          </a:xfrm>
          <a:prstGeom prst="rect">
            <a:avLst/>
          </a:prstGeom>
        </p:spPr>
        <p:txBody>
          <a:bodyPr vert="horz" lIns="0" rIns="0"/>
          <a:lstStyle>
            <a:lvl1pPr marL="0" marR="0" indent="0" algn="l" defTabSz="457200" rtl="0" eaLnBrk="1" fontAlgn="base" latinLnBrk="0" hangingPunct="1">
              <a:lnSpc>
                <a:spcPct val="100000"/>
              </a:lnSpc>
              <a:spcBef>
                <a:spcPts val="0"/>
              </a:spcBef>
              <a:spcAft>
                <a:spcPct val="0"/>
              </a:spcAft>
              <a:buClrTx/>
              <a:buSzTx/>
              <a:buFontTx/>
              <a:buNone/>
              <a:tabLst/>
              <a:defRPr sz="3000" kern="1200">
                <a:solidFill>
                  <a:schemeClr val="tx1"/>
                </a:solidFill>
                <a:latin typeface="Georgia"/>
                <a:ea typeface="MS PGothic" pitchFamily="34" charset="-128"/>
                <a:cs typeface="MS PGothic"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Georgia"/>
                <a:ea typeface="MS PGothic" pitchFamily="34" charset="-128"/>
                <a:cs typeface="MS PGothic" charset="0"/>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Georgia"/>
                <a:ea typeface="MS PGothic" pitchFamily="34" charset="-128"/>
                <a:cs typeface="MS PGothic" charset="0"/>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Georgia"/>
                <a:ea typeface="MS PGothic" pitchFamily="34" charset="-128"/>
                <a:cs typeface="MS PGothic" charset="0"/>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Georgia"/>
                <a:ea typeface="MS PGothic"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base" latinLnBrk="0" hangingPunct="1">
              <a:lnSpc>
                <a:spcPct val="100000"/>
              </a:lnSpc>
              <a:spcBef>
                <a:spcPts val="0"/>
              </a:spcBef>
              <a:spcAft>
                <a:spcPct val="0"/>
              </a:spcAft>
              <a:buClrTx/>
              <a:buSzTx/>
              <a:buFontTx/>
              <a:buNone/>
              <a:tabLst/>
              <a:defRPr/>
            </a:pPr>
            <a:r>
              <a:rPr kumimoji="0" lang="nl-NL" sz="2200" b="0" i="0" u="none" strike="noStrike" kern="1200" cap="none" spc="0" normalizeH="0" baseline="0" noProof="0">
                <a:ln>
                  <a:noFill/>
                </a:ln>
                <a:solidFill>
                  <a:srgbClr val="1B143C"/>
                </a:solidFill>
                <a:effectLst/>
                <a:uLnTx/>
                <a:uFillTx/>
                <a:latin typeface="Aptos" panose="020B0004020202020204" pitchFamily="34" charset="0"/>
                <a:ea typeface="MS PGothic" pitchFamily="34" charset="-128"/>
              </a:rPr>
              <a:t>De gemeente …:</a:t>
            </a:r>
          </a:p>
          <a:p>
            <a:pPr marL="457200" marR="0" lvl="0" indent="-457200" algn="l" defTabSz="457200" rtl="0" eaLnBrk="1" fontAlgn="base" latinLnBrk="0" hangingPunct="1">
              <a:lnSpc>
                <a:spcPct val="100000"/>
              </a:lnSpc>
              <a:spcBef>
                <a:spcPts val="0"/>
              </a:spcBef>
              <a:spcAft>
                <a:spcPct val="0"/>
              </a:spcAft>
              <a:buClrTx/>
              <a:buSzTx/>
              <a:buFont typeface="+mj-lt"/>
              <a:buAutoNum type="arabicPeriod"/>
              <a:tabLst/>
              <a:defRPr/>
            </a:pPr>
            <a:r>
              <a:rPr kumimoji="0" lang="nl-NL" sz="2200" b="0" i="0" u="none" strike="noStrike" kern="1200" cap="none" spc="0" normalizeH="0" baseline="0" noProof="0">
                <a:ln>
                  <a:noFill/>
                </a:ln>
                <a:solidFill>
                  <a:srgbClr val="1B143C"/>
                </a:solidFill>
                <a:effectLst/>
                <a:uLnTx/>
                <a:uFillTx/>
                <a:latin typeface="Aptos" panose="020B0004020202020204" pitchFamily="34" charset="0"/>
                <a:ea typeface="MS PGothic" pitchFamily="34" charset="-128"/>
              </a:rPr>
              <a:t>… voorziet in een aanbod van bibliotheek</a:t>
            </a:r>
            <a:r>
              <a:rPr kumimoji="0" lang="nl-NL" sz="2200" b="0" i="0" u="sng" strike="noStrike" kern="1200" cap="none" spc="0" normalizeH="0" baseline="0" noProof="0">
                <a:ln>
                  <a:noFill/>
                </a:ln>
                <a:solidFill>
                  <a:srgbClr val="1B143C"/>
                </a:solidFill>
                <a:effectLst/>
                <a:uLnTx/>
                <a:uFillTx/>
                <a:latin typeface="Aptos" panose="020B0004020202020204" pitchFamily="34" charset="0"/>
                <a:ea typeface="MS PGothic" pitchFamily="34" charset="-128"/>
              </a:rPr>
              <a:t>voorzieningen*</a:t>
            </a:r>
            <a:r>
              <a:rPr kumimoji="0" lang="nl-NL" sz="2200" b="0" i="0" u="none" strike="noStrike" kern="1200" cap="none" spc="0" normalizeH="0" baseline="0" noProof="0">
                <a:ln>
                  <a:noFill/>
                </a:ln>
                <a:solidFill>
                  <a:srgbClr val="1B143C"/>
                </a:solidFill>
                <a:effectLst/>
                <a:uLnTx/>
                <a:uFillTx/>
                <a:latin typeface="Aptos" panose="020B0004020202020204" pitchFamily="34" charset="0"/>
                <a:ea typeface="MS PGothic" pitchFamily="34" charset="-128"/>
              </a:rPr>
              <a:t>, dat binnen redelijke afstand voor de inwoners toegankelijk is. Als onderdeel van dit aanbod is er ten minste één bibliotheek</a:t>
            </a:r>
            <a:r>
              <a:rPr kumimoji="0" lang="nl-NL" sz="2200" b="0" i="0" u="sng" strike="noStrike" kern="1200" cap="none" spc="0" normalizeH="0" baseline="0" noProof="0">
                <a:ln>
                  <a:noFill/>
                </a:ln>
                <a:solidFill>
                  <a:srgbClr val="1B143C"/>
                </a:solidFill>
                <a:effectLst/>
                <a:uLnTx/>
                <a:uFillTx/>
                <a:latin typeface="Aptos" panose="020B0004020202020204" pitchFamily="34" charset="0"/>
                <a:ea typeface="MS PGothic" pitchFamily="34" charset="-128"/>
              </a:rPr>
              <a:t>voorziening</a:t>
            </a:r>
            <a:r>
              <a:rPr kumimoji="0" lang="nl-NL" sz="2200" b="0" i="0" u="none" strike="noStrike" kern="1200" cap="none" spc="0" normalizeH="0" baseline="0" noProof="0">
                <a:ln>
                  <a:noFill/>
                </a:ln>
                <a:solidFill>
                  <a:srgbClr val="1B143C"/>
                </a:solidFill>
                <a:effectLst/>
                <a:uLnTx/>
                <a:uFillTx/>
                <a:latin typeface="Aptos" panose="020B0004020202020204" pitchFamily="34" charset="0"/>
                <a:ea typeface="MS PGothic" pitchFamily="34" charset="-128"/>
              </a:rPr>
              <a:t> die: </a:t>
            </a:r>
          </a:p>
          <a:p>
            <a:pPr marL="1143000" marR="0" lvl="2" indent="-228600" algn="l" defTabSz="4572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nl-NL" sz="1800" b="0" i="0" u="none" strike="noStrike" kern="1200" cap="none" spc="0" normalizeH="0" baseline="0" noProof="0">
                <a:ln>
                  <a:noFill/>
                </a:ln>
                <a:solidFill>
                  <a:srgbClr val="1B143C"/>
                </a:solidFill>
                <a:effectLst/>
                <a:uLnTx/>
                <a:uFillTx/>
                <a:latin typeface="Aptos" panose="020B0004020202020204" pitchFamily="34" charset="0"/>
                <a:ea typeface="MS PGothic" pitchFamily="34" charset="-128"/>
              </a:rPr>
              <a:t>alle vijf functies als bedoeld in artikel 5 van deze wet vervult; </a:t>
            </a:r>
          </a:p>
          <a:p>
            <a:pPr marL="1143000" marR="0" lvl="2" indent="-228600" algn="l" defTabSz="4572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nl-NL" sz="1800" b="0" i="0" u="none" strike="noStrike" kern="1200" cap="none" spc="0" normalizeH="0" baseline="0" noProof="0">
                <a:ln>
                  <a:noFill/>
                </a:ln>
                <a:solidFill>
                  <a:srgbClr val="1B143C"/>
                </a:solidFill>
                <a:effectLst/>
                <a:uLnTx/>
                <a:uFillTx/>
                <a:latin typeface="Aptos" panose="020B0004020202020204" pitchFamily="34" charset="0"/>
                <a:ea typeface="MS PGothic" pitchFamily="34" charset="-128"/>
              </a:rPr>
              <a:t>een fysieke collectie heeft; en </a:t>
            </a:r>
          </a:p>
          <a:p>
            <a:pPr marL="1143000" marR="0" lvl="2" indent="-228600" algn="l" defTabSz="4572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nl-NL" sz="1800" b="0" i="0" u="none" strike="noStrike" kern="1200" cap="none" spc="0" normalizeH="0" baseline="0" noProof="0">
                <a:ln>
                  <a:noFill/>
                </a:ln>
                <a:solidFill>
                  <a:srgbClr val="1B143C"/>
                </a:solidFill>
                <a:effectLst/>
                <a:uLnTx/>
                <a:uFillTx/>
                <a:latin typeface="Aptos" panose="020B0004020202020204" pitchFamily="34" charset="0"/>
                <a:ea typeface="MS PGothic" pitchFamily="34" charset="-128"/>
              </a:rPr>
              <a:t>over een professionele personeelsbezetting beschikt.</a:t>
            </a:r>
            <a:endParaRPr kumimoji="0" lang="nl-NL" sz="1800" b="0" i="0" u="sng" strike="noStrike" kern="1200" cap="none" spc="0" normalizeH="0" baseline="0" noProof="0">
              <a:ln>
                <a:noFill/>
              </a:ln>
              <a:solidFill>
                <a:srgbClr val="1B143C"/>
              </a:solidFill>
              <a:effectLst/>
              <a:uLnTx/>
              <a:uFillTx/>
              <a:latin typeface="Aptos" panose="020B0004020202020204" pitchFamily="34" charset="0"/>
              <a:ea typeface="MS PGothic" pitchFamily="34" charset="-128"/>
            </a:endParaRPr>
          </a:p>
          <a:p>
            <a:pPr marL="457200" marR="0" lvl="0" indent="-457200" algn="l" defTabSz="457200" rtl="0" eaLnBrk="1" fontAlgn="base" latinLnBrk="0" hangingPunct="1">
              <a:lnSpc>
                <a:spcPct val="100000"/>
              </a:lnSpc>
              <a:spcBef>
                <a:spcPts val="0"/>
              </a:spcBef>
              <a:spcAft>
                <a:spcPct val="0"/>
              </a:spcAft>
              <a:buClrTx/>
              <a:buSzTx/>
              <a:buFont typeface="+mj-lt"/>
              <a:buAutoNum type="arabicPeriod"/>
              <a:tabLst/>
              <a:defRPr/>
            </a:pPr>
            <a:r>
              <a:rPr kumimoji="0" lang="nl-NL" sz="2200" b="0" i="0" u="none" strike="noStrike" kern="1200" cap="none" spc="0" normalizeH="0" baseline="0" noProof="0">
                <a:ln>
                  <a:noFill/>
                </a:ln>
                <a:solidFill>
                  <a:srgbClr val="1B143C"/>
                </a:solidFill>
                <a:effectLst/>
                <a:uLnTx/>
                <a:uFillTx/>
                <a:latin typeface="Aptos" panose="020B0004020202020204" pitchFamily="34" charset="0"/>
                <a:ea typeface="MS PGothic" pitchFamily="34" charset="-128"/>
              </a:rPr>
              <a:t>… stelt elke vier jaar een meerjarenplan vast dat</a:t>
            </a:r>
          </a:p>
          <a:p>
            <a:pPr marL="1143000" marR="0" lvl="2" indent="-228600" algn="l" defTabSz="4572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nl-NL" sz="1800" b="0" i="0" u="none" strike="noStrike" kern="1200" cap="none" spc="0" normalizeH="0" baseline="0" noProof="0">
                <a:ln>
                  <a:noFill/>
                </a:ln>
                <a:solidFill>
                  <a:srgbClr val="1B143C"/>
                </a:solidFill>
                <a:effectLst/>
                <a:uLnTx/>
                <a:uFillTx/>
                <a:latin typeface="Aptos" panose="020B0004020202020204" pitchFamily="34" charset="0"/>
                <a:ea typeface="MS PGothic" pitchFamily="34" charset="-128"/>
              </a:rPr>
              <a:t>in samenspraak met de lokale bibliotheek tot stand is gekomen en</a:t>
            </a:r>
          </a:p>
          <a:p>
            <a:pPr marL="1143000" marR="0" lvl="2" indent="-228600" algn="l" defTabSz="4572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nl-NL" sz="1800" b="0" i="0" u="none" strike="noStrike" kern="1200" cap="none" spc="0" normalizeH="0" baseline="0" noProof="0">
                <a:ln>
                  <a:noFill/>
                </a:ln>
                <a:solidFill>
                  <a:srgbClr val="1B143C"/>
                </a:solidFill>
                <a:effectLst/>
                <a:uLnTx/>
                <a:uFillTx/>
                <a:latin typeface="Aptos" panose="020B0004020202020204" pitchFamily="34" charset="0"/>
                <a:ea typeface="MS PGothic" pitchFamily="34" charset="-128"/>
              </a:rPr>
              <a:t>voldoet aan de voorschriften die bij AMvB daaraan worden gesteld.</a:t>
            </a:r>
          </a:p>
          <a:p>
            <a:pPr marL="0" marR="0" lvl="0" indent="0" algn="l" defTabSz="457200" rtl="0" eaLnBrk="1" fontAlgn="base" latinLnBrk="0" hangingPunct="1">
              <a:lnSpc>
                <a:spcPct val="100000"/>
              </a:lnSpc>
              <a:spcBef>
                <a:spcPts val="0"/>
              </a:spcBef>
              <a:spcAft>
                <a:spcPct val="0"/>
              </a:spcAft>
              <a:buClrTx/>
              <a:buSzTx/>
              <a:buFontTx/>
              <a:buNone/>
              <a:tabLst/>
              <a:defRPr/>
            </a:pPr>
            <a:endParaRPr kumimoji="0" lang="nl-NL" sz="3000" b="0" i="0" u="none" strike="noStrike" kern="1200" cap="none" spc="0" normalizeH="0" baseline="0" noProof="0">
              <a:ln>
                <a:noFill/>
              </a:ln>
              <a:solidFill>
                <a:srgbClr val="1B143C"/>
              </a:solidFill>
              <a:effectLst/>
              <a:uLnTx/>
              <a:uFillTx/>
              <a:latin typeface="Aptos" panose="020B0004020202020204" pitchFamily="34" charset="0"/>
              <a:ea typeface="MS PGothic" pitchFamily="34" charset="-128"/>
            </a:endParaRPr>
          </a:p>
          <a:p>
            <a:pPr marL="0" marR="0" lvl="0" indent="0" algn="l" defTabSz="457200" rtl="0" eaLnBrk="1" fontAlgn="base" latinLnBrk="0" hangingPunct="1">
              <a:lnSpc>
                <a:spcPct val="100000"/>
              </a:lnSpc>
              <a:spcBef>
                <a:spcPts val="0"/>
              </a:spcBef>
              <a:spcAft>
                <a:spcPct val="0"/>
              </a:spcAft>
              <a:buClrTx/>
              <a:buSzTx/>
              <a:buFontTx/>
              <a:buNone/>
              <a:tabLst/>
              <a:defRPr/>
            </a:pPr>
            <a:r>
              <a:rPr kumimoji="0" lang="nl-NL" sz="3000" b="0" i="0" u="none" strike="noStrike" kern="1200" cap="none" spc="0" normalizeH="0" baseline="0" noProof="0">
                <a:ln>
                  <a:noFill/>
                </a:ln>
                <a:solidFill>
                  <a:srgbClr val="1B143C"/>
                </a:solidFill>
                <a:effectLst/>
                <a:uLnTx/>
                <a:uFillTx/>
                <a:latin typeface="Aptos" panose="020B0004020202020204" pitchFamily="34" charset="0"/>
                <a:ea typeface="MS PGothic" pitchFamily="34" charset="-128"/>
              </a:rPr>
              <a:t>*</a:t>
            </a:r>
            <a:r>
              <a:rPr kumimoji="0" lang="nl-NL" sz="1800" b="0" i="0" u="none" strike="noStrike" kern="1200" cap="none" spc="0" normalizeH="0" baseline="0" noProof="0">
                <a:ln>
                  <a:noFill/>
                </a:ln>
                <a:solidFill>
                  <a:srgbClr val="1B143C"/>
                </a:solidFill>
                <a:effectLst/>
                <a:uLnTx/>
                <a:uFillTx/>
                <a:latin typeface="Aptos" panose="020B0004020202020204" pitchFamily="34" charset="0"/>
                <a:ea typeface="MS PGothic" pitchFamily="34" charset="-128"/>
              </a:rPr>
              <a:t>Een ‘voorziening’ mag bijvoorbeeld ook een bibliobus zijn.</a:t>
            </a:r>
          </a:p>
        </p:txBody>
      </p:sp>
      <p:sp>
        <p:nvSpPr>
          <p:cNvPr id="10" name="Titel 2">
            <a:extLst>
              <a:ext uri="{FF2B5EF4-FFF2-40B4-BE49-F238E27FC236}">
                <a16:creationId xmlns:a16="http://schemas.microsoft.com/office/drawing/2014/main" id="{DB325E67-ACC9-1F72-8F91-E5DF18AB5EE4}"/>
              </a:ext>
            </a:extLst>
          </p:cNvPr>
          <p:cNvSpPr>
            <a:spLocks noGrp="1"/>
          </p:cNvSpPr>
          <p:nvPr>
            <p:ph type="title"/>
          </p:nvPr>
        </p:nvSpPr>
        <p:spPr>
          <a:xfrm>
            <a:off x="404532" y="331974"/>
            <a:ext cx="7825068" cy="1143000"/>
          </a:xfrm>
        </p:spPr>
        <p:txBody>
          <a:bodyPr/>
          <a:lstStyle/>
          <a:p>
            <a:r>
              <a:rPr lang="nl-NL"/>
              <a:t>7. Achtergrond: definitie zorgplicht</a:t>
            </a:r>
          </a:p>
        </p:txBody>
      </p:sp>
      <p:sp>
        <p:nvSpPr>
          <p:cNvPr id="3" name="Date Placeholder 3">
            <a:extLst>
              <a:ext uri="{FF2B5EF4-FFF2-40B4-BE49-F238E27FC236}">
                <a16:creationId xmlns:a16="http://schemas.microsoft.com/office/drawing/2014/main" id="{C3519912-BDCB-775B-CB27-28442D26A87A}"/>
              </a:ext>
            </a:extLst>
          </p:cNvPr>
          <p:cNvSpPr txBox="1">
            <a:spLocks/>
          </p:cNvSpPr>
          <p:nvPr/>
        </p:nvSpPr>
        <p:spPr>
          <a:xfrm>
            <a:off x="573088" y="6356350"/>
            <a:ext cx="3541712" cy="365125"/>
          </a:xfrm>
          <a:prstGeom prst="rect">
            <a:avLst/>
          </a:prstGeom>
        </p:spPr>
        <p:txBody>
          <a:bodyPr vert="horz" wrap="square" lIns="0" tIns="45720" rIns="0" bIns="45720" numCol="1" anchor="ctr" anchorCtr="0" compatLnSpc="1">
            <a:prstTxWarp prst="textNoShape">
              <a:avLst/>
            </a:prstTxWarp>
          </a:bodyPr>
          <a:lstStyle>
            <a:defPPr>
              <a:defRPr lang="en-US"/>
            </a:defPPr>
            <a:lvl1pPr algn="r" defTabSz="457200" rtl="0" fontAlgn="base">
              <a:spcBef>
                <a:spcPct val="0"/>
              </a:spcBef>
              <a:spcAft>
                <a:spcPct val="0"/>
              </a:spcAft>
              <a:defRPr sz="1200" kern="1200">
                <a:solidFill>
                  <a:srgbClr val="1B143C"/>
                </a:solidFill>
                <a:latin typeface="Aptos" panose="020B0004020202020204" pitchFamily="34" charset="0"/>
                <a:ea typeface="MS PGothic" charset="0"/>
                <a:cs typeface="MS PGothic" charset="0"/>
              </a:defRPr>
            </a:lvl1pPr>
            <a:lvl2pPr marL="457200" algn="l" defTabSz="457200" rtl="0" fontAlgn="base">
              <a:spcBef>
                <a:spcPct val="0"/>
              </a:spcBef>
              <a:spcAft>
                <a:spcPct val="0"/>
              </a:spcAft>
              <a:defRPr sz="2400" kern="1200">
                <a:solidFill>
                  <a:schemeClr val="tx1"/>
                </a:solidFill>
                <a:latin typeface="Calibri" charset="0"/>
                <a:ea typeface="MS PGothic" charset="0"/>
                <a:cs typeface="MS PGothic" charset="0"/>
              </a:defRPr>
            </a:lvl2pPr>
            <a:lvl3pPr marL="914400" algn="l" defTabSz="457200" rtl="0" fontAlgn="base">
              <a:spcBef>
                <a:spcPct val="0"/>
              </a:spcBef>
              <a:spcAft>
                <a:spcPct val="0"/>
              </a:spcAft>
              <a:defRPr sz="2400" kern="1200">
                <a:solidFill>
                  <a:schemeClr val="tx1"/>
                </a:solidFill>
                <a:latin typeface="Calibri" charset="0"/>
                <a:ea typeface="MS PGothic" charset="0"/>
                <a:cs typeface="MS PGothic" charset="0"/>
              </a:defRPr>
            </a:lvl3pPr>
            <a:lvl4pPr marL="1371600" algn="l" defTabSz="457200" rtl="0" fontAlgn="base">
              <a:spcBef>
                <a:spcPct val="0"/>
              </a:spcBef>
              <a:spcAft>
                <a:spcPct val="0"/>
              </a:spcAft>
              <a:defRPr sz="2400" kern="1200">
                <a:solidFill>
                  <a:schemeClr val="tx1"/>
                </a:solidFill>
                <a:latin typeface="Calibri" charset="0"/>
                <a:ea typeface="MS PGothic" charset="0"/>
                <a:cs typeface="MS PGothic" charset="0"/>
              </a:defRPr>
            </a:lvl4pPr>
            <a:lvl5pPr marL="1828800" algn="l" defTabSz="457200" rtl="0" fontAlgn="base">
              <a:spcBef>
                <a:spcPct val="0"/>
              </a:spcBef>
              <a:spcAft>
                <a:spcPct val="0"/>
              </a:spcAft>
              <a:defRPr sz="2400" kern="1200">
                <a:solidFill>
                  <a:schemeClr val="tx1"/>
                </a:solidFill>
                <a:latin typeface="Calibri" charset="0"/>
                <a:ea typeface="MS PGothic" charset="0"/>
                <a:cs typeface="MS PGothic" charset="0"/>
              </a:defRPr>
            </a:lvl5pPr>
            <a:lvl6pPr marL="2286000" algn="l" defTabSz="457200" rtl="0" eaLnBrk="1" latinLnBrk="0" hangingPunct="1">
              <a:defRPr sz="2400" kern="1200">
                <a:solidFill>
                  <a:schemeClr val="tx1"/>
                </a:solidFill>
                <a:latin typeface="Calibri" charset="0"/>
                <a:ea typeface="MS PGothic" charset="0"/>
                <a:cs typeface="MS PGothic" charset="0"/>
              </a:defRPr>
            </a:lvl6pPr>
            <a:lvl7pPr marL="2743200" algn="l" defTabSz="457200" rtl="0" eaLnBrk="1" latinLnBrk="0" hangingPunct="1">
              <a:defRPr sz="2400" kern="1200">
                <a:solidFill>
                  <a:schemeClr val="tx1"/>
                </a:solidFill>
                <a:latin typeface="Calibri" charset="0"/>
                <a:ea typeface="MS PGothic" charset="0"/>
                <a:cs typeface="MS PGothic" charset="0"/>
              </a:defRPr>
            </a:lvl7pPr>
            <a:lvl8pPr marL="3200400" algn="l" defTabSz="457200" rtl="0" eaLnBrk="1" latinLnBrk="0" hangingPunct="1">
              <a:defRPr sz="2400" kern="1200">
                <a:solidFill>
                  <a:schemeClr val="tx1"/>
                </a:solidFill>
                <a:latin typeface="Calibri" charset="0"/>
                <a:ea typeface="MS PGothic" charset="0"/>
                <a:cs typeface="MS PGothic" charset="0"/>
              </a:defRPr>
            </a:lvl8pPr>
            <a:lvl9pPr marL="3657600" algn="l" defTabSz="457200" rtl="0" eaLnBrk="1" latinLnBrk="0" hangingPunct="1">
              <a:defRPr sz="2400" kern="1200">
                <a:solidFill>
                  <a:schemeClr val="tx1"/>
                </a:solidFill>
                <a:latin typeface="Calibri" charset="0"/>
                <a:ea typeface="MS PGothic" charset="0"/>
                <a:cs typeface="MS PGothic"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Oktober 2026</a:t>
            </a:r>
            <a:endParaRPr kumimoji="0" lang="en-US" sz="1200" b="0" i="0" u="none" strike="noStrike" kern="1200" cap="none" spc="0" normalizeH="0" baseline="0" noProof="0">
              <a:ln>
                <a:noFill/>
              </a:ln>
              <a:solidFill>
                <a:srgbClr val="1B143C"/>
              </a:solidFill>
              <a:effectLst/>
              <a:uLnTx/>
              <a:uFillTx/>
              <a:latin typeface="Aptos" panose="020B0004020202020204" pitchFamily="34" charset="0"/>
              <a:ea typeface="MS PGothic" charset="0"/>
            </a:endParaRPr>
          </a:p>
        </p:txBody>
      </p:sp>
    </p:spTree>
    <p:extLst>
      <p:ext uri="{BB962C8B-B14F-4D97-AF65-F5344CB8AC3E}">
        <p14:creationId xmlns:p14="http://schemas.microsoft.com/office/powerpoint/2010/main" val="36507183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1926D-6C67-9432-97DE-1A15D283F070}"/>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99A2BE0D-29E2-F070-D4A1-0B79638CB0B3}"/>
              </a:ext>
            </a:extLst>
          </p:cNvPr>
          <p:cNvSpPr>
            <a:spLocks noGrp="1"/>
          </p:cNvSpPr>
          <p:nvPr>
            <p:ph sz="quarter" idx="14"/>
          </p:nvPr>
        </p:nvSpPr>
        <p:spPr/>
        <p:txBody>
          <a:bodyPr/>
          <a:lstStyle/>
          <a:p>
            <a:pPr marL="0" indent="0">
              <a:buNone/>
            </a:pPr>
            <a:r>
              <a:rPr lang="nl-NL" sz="2200" dirty="0">
                <a:latin typeface="Aptos" panose="020B0004020202020204" pitchFamily="34" charset="0"/>
              </a:rPr>
              <a:t>Extra rijksgeld voor aanbod, openingstijden en vestigingen: € 59 miljoen in 2026, € 62 miljoen in 2027, via …</a:t>
            </a:r>
            <a:br>
              <a:rPr lang="nl-NL" sz="2200" dirty="0">
                <a:latin typeface="Aptos" panose="020B0004020202020204" pitchFamily="34" charset="0"/>
              </a:rPr>
            </a:br>
            <a:endParaRPr lang="nl-NL" sz="2200" dirty="0">
              <a:latin typeface="Aptos" panose="020B0004020202020204" pitchFamily="34" charset="0"/>
            </a:endParaRPr>
          </a:p>
          <a:p>
            <a:pPr marL="1257300" indent="-1257300">
              <a:buNone/>
              <a:tabLst>
                <a:tab pos="2063750" algn="l"/>
              </a:tabLst>
            </a:pPr>
            <a:r>
              <a:rPr lang="nl-NL" sz="2200" dirty="0">
                <a:latin typeface="Aptos" panose="020B0004020202020204" pitchFamily="34" charset="0"/>
              </a:rPr>
              <a:t>2024: 		SPUK-middelen</a:t>
            </a:r>
          </a:p>
          <a:p>
            <a:pPr marL="1257300" indent="-1257300">
              <a:buNone/>
              <a:tabLst>
                <a:tab pos="2063750" algn="l"/>
              </a:tabLst>
            </a:pPr>
            <a:r>
              <a:rPr lang="nl-NL" sz="2200" dirty="0">
                <a:latin typeface="Aptos" panose="020B0004020202020204" pitchFamily="34" charset="0"/>
              </a:rPr>
              <a:t>2025 en 2026: 	Decentralisatie-uitkering</a:t>
            </a:r>
          </a:p>
          <a:p>
            <a:pPr marL="1257300" indent="-1257300">
              <a:buNone/>
              <a:tabLst>
                <a:tab pos="2063750" algn="l"/>
              </a:tabLst>
            </a:pPr>
            <a:r>
              <a:rPr lang="nl-NL" sz="2200" dirty="0">
                <a:latin typeface="Aptos" panose="020B0004020202020204" pitchFamily="34" charset="0"/>
              </a:rPr>
              <a:t>2027: 		Decentralisatie-uitkering</a:t>
            </a:r>
          </a:p>
          <a:p>
            <a:pPr marL="1257300" indent="-1257300">
              <a:buNone/>
              <a:tabLst>
                <a:tab pos="2063750" algn="l"/>
              </a:tabLst>
            </a:pPr>
            <a:r>
              <a:rPr lang="nl-NL" sz="2200" dirty="0"/>
              <a:t>2028 e.v.: 		Structureel via de Algemene uitkering</a:t>
            </a:r>
            <a:endParaRPr lang="nl-NL" sz="2200" dirty="0">
              <a:latin typeface="Aptos" panose="020B0004020202020204" pitchFamily="34" charset="0"/>
            </a:endParaRPr>
          </a:p>
          <a:p>
            <a:pPr marL="1257300" indent="-1257300">
              <a:buNone/>
              <a:tabLst>
                <a:tab pos="2066925" algn="l"/>
              </a:tabLst>
            </a:pPr>
            <a:endParaRPr lang="nl-NL" sz="2200" dirty="0">
              <a:latin typeface="Aptos" panose="020B0004020202020204" pitchFamily="34" charset="0"/>
            </a:endParaRPr>
          </a:p>
          <a:p>
            <a:pPr marL="0" indent="0">
              <a:buNone/>
            </a:pPr>
            <a:r>
              <a:rPr lang="nl-NL" sz="2200" dirty="0">
                <a:latin typeface="Aptos" panose="020B0004020202020204" pitchFamily="34" charset="0"/>
              </a:rPr>
              <a:t>Gemeente krijgt € 2,95 per inwoner, minimum € 100.000. </a:t>
            </a:r>
          </a:p>
          <a:p>
            <a:pPr marL="0" indent="0">
              <a:buNone/>
            </a:pPr>
            <a:r>
              <a:rPr lang="nl-NL" sz="2200" dirty="0">
                <a:latin typeface="Aptos" panose="020B0004020202020204" pitchFamily="34" charset="0"/>
              </a:rPr>
              <a:t>In 2027: € 3,05 per inwoner, minimum € 105.000.</a:t>
            </a:r>
          </a:p>
          <a:p>
            <a:pPr marL="0" indent="0">
              <a:buNone/>
            </a:pPr>
            <a:r>
              <a:rPr lang="nl-NL" sz="2200" dirty="0">
                <a:latin typeface="Aptos" panose="020B0004020202020204" pitchFamily="34" charset="0"/>
              </a:rPr>
              <a:t>29 van de 51 Gelderse gemeenten krijgen in 2027 het minimumbedrag</a:t>
            </a:r>
            <a:br>
              <a:rPr lang="nl-NL" sz="2200" dirty="0">
                <a:latin typeface="Aptos" panose="020B0004020202020204" pitchFamily="34" charset="0"/>
              </a:rPr>
            </a:br>
            <a:br>
              <a:rPr lang="nl-NL" dirty="0">
                <a:latin typeface="Aptos" panose="020B0004020202020204" pitchFamily="34" charset="0"/>
              </a:rPr>
            </a:br>
            <a:endParaRPr lang="nl-NL" dirty="0">
              <a:latin typeface="Aptos" panose="020B0004020202020204" pitchFamily="34" charset="0"/>
            </a:endParaRPr>
          </a:p>
          <a:p>
            <a:pPr marL="1257300" indent="-1257300">
              <a:buNone/>
              <a:tabLst>
                <a:tab pos="2066925" algn="l"/>
              </a:tabLst>
            </a:pPr>
            <a:endParaRPr lang="nl-NL" dirty="0">
              <a:latin typeface="Aptos" panose="020B0004020202020204" pitchFamily="34" charset="0"/>
            </a:endParaRPr>
          </a:p>
        </p:txBody>
      </p:sp>
      <p:sp>
        <p:nvSpPr>
          <p:cNvPr id="3" name="Titel 2">
            <a:extLst>
              <a:ext uri="{FF2B5EF4-FFF2-40B4-BE49-F238E27FC236}">
                <a16:creationId xmlns:a16="http://schemas.microsoft.com/office/drawing/2014/main" id="{54CBEAFA-F62D-86EC-10AA-32A9BDA1B189}"/>
              </a:ext>
            </a:extLst>
          </p:cNvPr>
          <p:cNvSpPr>
            <a:spLocks noGrp="1"/>
          </p:cNvSpPr>
          <p:nvPr>
            <p:ph type="title"/>
          </p:nvPr>
        </p:nvSpPr>
        <p:spPr/>
        <p:txBody>
          <a:bodyPr/>
          <a:lstStyle/>
          <a:p>
            <a:r>
              <a:rPr lang="nl-NL">
                <a:latin typeface="Aptos" panose="020B0004020202020204" pitchFamily="34" charset="0"/>
              </a:rPr>
              <a:t>7. Achtergrond: financiering zorgplicht</a:t>
            </a:r>
          </a:p>
        </p:txBody>
      </p:sp>
      <p:sp>
        <p:nvSpPr>
          <p:cNvPr id="5" name="Date Placeholder 3">
            <a:extLst>
              <a:ext uri="{FF2B5EF4-FFF2-40B4-BE49-F238E27FC236}">
                <a16:creationId xmlns:a16="http://schemas.microsoft.com/office/drawing/2014/main" id="{A28DA1E8-C8FB-02DA-ECCE-40F3F1FFB7E1}"/>
              </a:ext>
            </a:extLst>
          </p:cNvPr>
          <p:cNvSpPr txBox="1">
            <a:spLocks/>
          </p:cNvSpPr>
          <p:nvPr/>
        </p:nvSpPr>
        <p:spPr>
          <a:xfrm>
            <a:off x="573088" y="6356350"/>
            <a:ext cx="3541712" cy="365125"/>
          </a:xfrm>
          <a:prstGeom prst="rect">
            <a:avLst/>
          </a:prstGeom>
        </p:spPr>
        <p:txBody>
          <a:bodyPr vert="horz" wrap="square" lIns="0" tIns="45720" rIns="0" bIns="45720" numCol="1" anchor="ctr" anchorCtr="0" compatLnSpc="1">
            <a:prstTxWarp prst="textNoShape">
              <a:avLst/>
            </a:prstTxWarp>
          </a:bodyPr>
          <a:lstStyle>
            <a:defPPr>
              <a:defRPr lang="en-US"/>
            </a:defPPr>
            <a:lvl1pPr algn="r" defTabSz="457200" rtl="0" fontAlgn="base">
              <a:spcBef>
                <a:spcPct val="0"/>
              </a:spcBef>
              <a:spcAft>
                <a:spcPct val="0"/>
              </a:spcAft>
              <a:defRPr sz="1200" kern="1200">
                <a:solidFill>
                  <a:srgbClr val="1B143C"/>
                </a:solidFill>
                <a:latin typeface="Aptos" panose="020B0004020202020204" pitchFamily="34" charset="0"/>
                <a:ea typeface="MS PGothic" charset="0"/>
                <a:cs typeface="MS PGothic" charset="0"/>
              </a:defRPr>
            </a:lvl1pPr>
            <a:lvl2pPr marL="457200" algn="l" defTabSz="457200" rtl="0" fontAlgn="base">
              <a:spcBef>
                <a:spcPct val="0"/>
              </a:spcBef>
              <a:spcAft>
                <a:spcPct val="0"/>
              </a:spcAft>
              <a:defRPr sz="2400" kern="1200">
                <a:solidFill>
                  <a:schemeClr val="tx1"/>
                </a:solidFill>
                <a:latin typeface="Calibri" charset="0"/>
                <a:ea typeface="MS PGothic" charset="0"/>
                <a:cs typeface="MS PGothic" charset="0"/>
              </a:defRPr>
            </a:lvl2pPr>
            <a:lvl3pPr marL="914400" algn="l" defTabSz="457200" rtl="0" fontAlgn="base">
              <a:spcBef>
                <a:spcPct val="0"/>
              </a:spcBef>
              <a:spcAft>
                <a:spcPct val="0"/>
              </a:spcAft>
              <a:defRPr sz="2400" kern="1200">
                <a:solidFill>
                  <a:schemeClr val="tx1"/>
                </a:solidFill>
                <a:latin typeface="Calibri" charset="0"/>
                <a:ea typeface="MS PGothic" charset="0"/>
                <a:cs typeface="MS PGothic" charset="0"/>
              </a:defRPr>
            </a:lvl3pPr>
            <a:lvl4pPr marL="1371600" algn="l" defTabSz="457200" rtl="0" fontAlgn="base">
              <a:spcBef>
                <a:spcPct val="0"/>
              </a:spcBef>
              <a:spcAft>
                <a:spcPct val="0"/>
              </a:spcAft>
              <a:defRPr sz="2400" kern="1200">
                <a:solidFill>
                  <a:schemeClr val="tx1"/>
                </a:solidFill>
                <a:latin typeface="Calibri" charset="0"/>
                <a:ea typeface="MS PGothic" charset="0"/>
                <a:cs typeface="MS PGothic" charset="0"/>
              </a:defRPr>
            </a:lvl4pPr>
            <a:lvl5pPr marL="1828800" algn="l" defTabSz="457200" rtl="0" fontAlgn="base">
              <a:spcBef>
                <a:spcPct val="0"/>
              </a:spcBef>
              <a:spcAft>
                <a:spcPct val="0"/>
              </a:spcAft>
              <a:defRPr sz="2400" kern="1200">
                <a:solidFill>
                  <a:schemeClr val="tx1"/>
                </a:solidFill>
                <a:latin typeface="Calibri" charset="0"/>
                <a:ea typeface="MS PGothic" charset="0"/>
                <a:cs typeface="MS PGothic" charset="0"/>
              </a:defRPr>
            </a:lvl5pPr>
            <a:lvl6pPr marL="2286000" algn="l" defTabSz="457200" rtl="0" eaLnBrk="1" latinLnBrk="0" hangingPunct="1">
              <a:defRPr sz="2400" kern="1200">
                <a:solidFill>
                  <a:schemeClr val="tx1"/>
                </a:solidFill>
                <a:latin typeface="Calibri" charset="0"/>
                <a:ea typeface="MS PGothic" charset="0"/>
                <a:cs typeface="MS PGothic" charset="0"/>
              </a:defRPr>
            </a:lvl6pPr>
            <a:lvl7pPr marL="2743200" algn="l" defTabSz="457200" rtl="0" eaLnBrk="1" latinLnBrk="0" hangingPunct="1">
              <a:defRPr sz="2400" kern="1200">
                <a:solidFill>
                  <a:schemeClr val="tx1"/>
                </a:solidFill>
                <a:latin typeface="Calibri" charset="0"/>
                <a:ea typeface="MS PGothic" charset="0"/>
                <a:cs typeface="MS PGothic" charset="0"/>
              </a:defRPr>
            </a:lvl7pPr>
            <a:lvl8pPr marL="3200400" algn="l" defTabSz="457200" rtl="0" eaLnBrk="1" latinLnBrk="0" hangingPunct="1">
              <a:defRPr sz="2400" kern="1200">
                <a:solidFill>
                  <a:schemeClr val="tx1"/>
                </a:solidFill>
                <a:latin typeface="Calibri" charset="0"/>
                <a:ea typeface="MS PGothic" charset="0"/>
                <a:cs typeface="MS PGothic" charset="0"/>
              </a:defRPr>
            </a:lvl8pPr>
            <a:lvl9pPr marL="3657600" algn="l" defTabSz="457200" rtl="0" eaLnBrk="1" latinLnBrk="0" hangingPunct="1">
              <a:defRPr sz="2400" kern="1200">
                <a:solidFill>
                  <a:schemeClr val="tx1"/>
                </a:solidFill>
                <a:latin typeface="Calibri" charset="0"/>
                <a:ea typeface="MS PGothic" charset="0"/>
                <a:cs typeface="MS PGothic"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Oktober 2026</a:t>
            </a:r>
            <a:endParaRPr kumimoji="0" lang="en-US" sz="1200" b="0" i="0" u="none" strike="noStrike" kern="1200" cap="none" spc="0" normalizeH="0" baseline="0" noProof="0">
              <a:ln>
                <a:noFill/>
              </a:ln>
              <a:solidFill>
                <a:srgbClr val="1B143C"/>
              </a:solidFill>
              <a:effectLst/>
              <a:uLnTx/>
              <a:uFillTx/>
              <a:latin typeface="Aptos" panose="020B0004020202020204" pitchFamily="34" charset="0"/>
              <a:ea typeface="MS PGothic" charset="0"/>
            </a:endParaRPr>
          </a:p>
        </p:txBody>
      </p:sp>
    </p:spTree>
    <p:extLst>
      <p:ext uri="{BB962C8B-B14F-4D97-AF65-F5344CB8AC3E}">
        <p14:creationId xmlns:p14="http://schemas.microsoft.com/office/powerpoint/2010/main" val="155045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ijdelijke aanduiding voor inhoud 7">
            <a:extLst>
              <a:ext uri="{FF2B5EF4-FFF2-40B4-BE49-F238E27FC236}">
                <a16:creationId xmlns:a16="http://schemas.microsoft.com/office/drawing/2014/main" id="{C066B1F9-BA7E-094F-9CA4-63A210BD2F2C}"/>
              </a:ext>
            </a:extLst>
          </p:cNvPr>
          <p:cNvGraphicFramePr>
            <a:graphicFrameLocks noGrp="1"/>
          </p:cNvGraphicFramePr>
          <p:nvPr>
            <p:ph type="chart" sz="quarter" idx="15"/>
          </p:nvPr>
        </p:nvGraphicFramePr>
        <p:xfrm>
          <a:off x="573088" y="2413000"/>
          <a:ext cx="8008936" cy="3337560"/>
        </p:xfrm>
        <a:graphic>
          <a:graphicData uri="http://schemas.openxmlformats.org/drawingml/2006/table">
            <a:tbl>
              <a:tblPr firstRow="1" bandRow="1">
                <a:tableStyleId>{5C22544A-7EE6-4342-B048-85BDC9FD1C3A}</a:tableStyleId>
              </a:tblPr>
              <a:tblGrid>
                <a:gridCol w="3569144">
                  <a:extLst>
                    <a:ext uri="{9D8B030D-6E8A-4147-A177-3AD203B41FA5}">
                      <a16:colId xmlns:a16="http://schemas.microsoft.com/office/drawing/2014/main" val="1961612446"/>
                    </a:ext>
                  </a:extLst>
                </a:gridCol>
                <a:gridCol w="4439792">
                  <a:extLst>
                    <a:ext uri="{9D8B030D-6E8A-4147-A177-3AD203B41FA5}">
                      <a16:colId xmlns:a16="http://schemas.microsoft.com/office/drawing/2014/main" val="2492293402"/>
                    </a:ext>
                  </a:extLst>
                </a:gridCol>
              </a:tblGrid>
              <a:tr h="370840">
                <a:tc>
                  <a:txBody>
                    <a:bodyPr/>
                    <a:lstStyle/>
                    <a:p>
                      <a:endParaRPr lang="nl-NL">
                        <a:latin typeface="Aptos" panose="020B0004020202020204" pitchFamily="34" charset="0"/>
                      </a:endParaRPr>
                    </a:p>
                  </a:txBody>
                  <a:tcPr>
                    <a:solidFill>
                      <a:srgbClr val="45A4E4"/>
                    </a:solidFill>
                  </a:tcPr>
                </a:tc>
                <a:tc>
                  <a:txBody>
                    <a:bodyPr/>
                    <a:lstStyle/>
                    <a:p>
                      <a:endParaRPr lang="nl-NL">
                        <a:latin typeface="Aptos" panose="020B0004020202020204" pitchFamily="34" charset="0"/>
                      </a:endParaRPr>
                    </a:p>
                  </a:txBody>
                  <a:tcPr>
                    <a:solidFill>
                      <a:srgbClr val="45A4E4"/>
                    </a:solidFill>
                  </a:tcPr>
                </a:tc>
                <a:extLst>
                  <a:ext uri="{0D108BD9-81ED-4DB2-BD59-A6C34878D82A}">
                    <a16:rowId xmlns:a16="http://schemas.microsoft.com/office/drawing/2014/main" val="1652452714"/>
                  </a:ext>
                </a:extLst>
              </a:tr>
              <a:tr h="370840">
                <a:tc gridSpan="2">
                  <a:txBody>
                    <a:bodyPr/>
                    <a:lstStyle/>
                    <a:p>
                      <a:r>
                        <a:rPr lang="nl-NL" b="1">
                          <a:latin typeface="Aptos" panose="020B0004020202020204" pitchFamily="34" charset="0"/>
                        </a:rPr>
                        <a:t>2026</a:t>
                      </a:r>
                    </a:p>
                  </a:txBody>
                  <a:tcPr/>
                </a:tc>
                <a:tc hMerge="1">
                  <a:txBody>
                    <a:bodyPr/>
                    <a:lstStyle/>
                    <a:p>
                      <a:endParaRPr lang="nl-NL">
                        <a:latin typeface="Aptos" panose="020B0004020202020204" pitchFamily="34" charset="0"/>
                      </a:endParaRPr>
                    </a:p>
                  </a:txBody>
                  <a:tcPr/>
                </a:tc>
                <a:extLst>
                  <a:ext uri="{0D108BD9-81ED-4DB2-BD59-A6C34878D82A}">
                    <a16:rowId xmlns:a16="http://schemas.microsoft.com/office/drawing/2014/main" val="1550176765"/>
                  </a:ext>
                </a:extLst>
              </a:tr>
              <a:tr h="370840">
                <a:tc>
                  <a:txBody>
                    <a:bodyPr/>
                    <a:lstStyle/>
                    <a:p>
                      <a:r>
                        <a:rPr lang="nl-NL">
                          <a:latin typeface="Aptos" panose="020B0004020202020204" pitchFamily="34" charset="0"/>
                        </a:rPr>
                        <a:t>Eerste kwartaal</a:t>
                      </a:r>
                    </a:p>
                  </a:txBody>
                  <a:tcPr/>
                </a:tc>
                <a:tc>
                  <a:txBody>
                    <a:bodyPr/>
                    <a:lstStyle/>
                    <a:p>
                      <a:r>
                        <a:rPr lang="nl-NL">
                          <a:latin typeface="Aptos" panose="020B0004020202020204" pitchFamily="34" charset="0"/>
                        </a:rPr>
                        <a:t>Wettekst naar Tweede Kamer</a:t>
                      </a:r>
                    </a:p>
                  </a:txBody>
                  <a:tcPr/>
                </a:tc>
                <a:extLst>
                  <a:ext uri="{0D108BD9-81ED-4DB2-BD59-A6C34878D82A}">
                    <a16:rowId xmlns:a16="http://schemas.microsoft.com/office/drawing/2014/main" val="863487056"/>
                  </a:ext>
                </a:extLst>
              </a:tr>
              <a:tr h="370840">
                <a:tc>
                  <a:txBody>
                    <a:bodyPr/>
                    <a:lstStyle/>
                    <a:p>
                      <a:r>
                        <a:rPr lang="nl-NL">
                          <a:latin typeface="Aptos" panose="020B0004020202020204" pitchFamily="34" charset="0"/>
                        </a:rPr>
                        <a:t>Maart</a:t>
                      </a:r>
                    </a:p>
                  </a:txBody>
                  <a:tcPr/>
                </a:tc>
                <a:tc>
                  <a:txBody>
                    <a:bodyPr/>
                    <a:lstStyle/>
                    <a:p>
                      <a:r>
                        <a:rPr lang="nl-NL">
                          <a:latin typeface="Aptos" panose="020B0004020202020204" pitchFamily="34" charset="0"/>
                        </a:rPr>
                        <a:t>Internetconsultatie AMvB </a:t>
                      </a:r>
                    </a:p>
                  </a:txBody>
                  <a:tcPr/>
                </a:tc>
                <a:extLst>
                  <a:ext uri="{0D108BD9-81ED-4DB2-BD59-A6C34878D82A}">
                    <a16:rowId xmlns:a16="http://schemas.microsoft.com/office/drawing/2014/main" val="1108878257"/>
                  </a:ext>
                </a:extLst>
              </a:tr>
              <a:tr h="370840">
                <a:tc>
                  <a:txBody>
                    <a:bodyPr/>
                    <a:lstStyle/>
                    <a:p>
                      <a:r>
                        <a:rPr lang="nl-NL" dirty="0">
                          <a:latin typeface="Aptos" panose="020B0004020202020204" pitchFamily="34" charset="0"/>
                        </a:rPr>
                        <a:t>Vierde kwartaal (december)</a:t>
                      </a:r>
                    </a:p>
                  </a:txBody>
                  <a:tcPr/>
                </a:tc>
                <a:tc>
                  <a:txBody>
                    <a:bodyPr/>
                    <a:lstStyle/>
                    <a:p>
                      <a:r>
                        <a:rPr lang="nl-NL">
                          <a:latin typeface="Aptos" panose="020B0004020202020204" pitchFamily="34" charset="0"/>
                        </a:rPr>
                        <a:t>Behandeling wet in Tweede Kamer</a:t>
                      </a:r>
                    </a:p>
                  </a:txBody>
                  <a:tcPr/>
                </a:tc>
                <a:extLst>
                  <a:ext uri="{0D108BD9-81ED-4DB2-BD59-A6C34878D82A}">
                    <a16:rowId xmlns:a16="http://schemas.microsoft.com/office/drawing/2014/main" val="277998384"/>
                  </a:ext>
                </a:extLst>
              </a:tr>
              <a:tr h="370840">
                <a:tc gridSpan="2">
                  <a:txBody>
                    <a:bodyPr/>
                    <a:lstStyle/>
                    <a:p>
                      <a:r>
                        <a:rPr lang="nl-NL" b="1">
                          <a:latin typeface="Aptos" panose="020B0004020202020204" pitchFamily="34" charset="0"/>
                        </a:rPr>
                        <a:t>2027</a:t>
                      </a:r>
                    </a:p>
                  </a:txBody>
                  <a:tcPr/>
                </a:tc>
                <a:tc hMerge="1">
                  <a:txBody>
                    <a:bodyPr/>
                    <a:lstStyle/>
                    <a:p>
                      <a:endParaRPr lang="nl-NL">
                        <a:latin typeface="Aptos" panose="020B0004020202020204" pitchFamily="34" charset="0"/>
                      </a:endParaRPr>
                    </a:p>
                  </a:txBody>
                  <a:tcPr/>
                </a:tc>
                <a:extLst>
                  <a:ext uri="{0D108BD9-81ED-4DB2-BD59-A6C34878D82A}">
                    <a16:rowId xmlns:a16="http://schemas.microsoft.com/office/drawing/2014/main" val="4113392738"/>
                  </a:ext>
                </a:extLst>
              </a:tr>
              <a:tr h="370840">
                <a:tc>
                  <a:txBody>
                    <a:bodyPr/>
                    <a:lstStyle/>
                    <a:p>
                      <a:r>
                        <a:rPr lang="nl-NL">
                          <a:latin typeface="Aptos" panose="020B0004020202020204" pitchFamily="34" charset="0"/>
                        </a:rPr>
                        <a:t>Eerste of tweede kwartaal</a:t>
                      </a:r>
                    </a:p>
                  </a:txBody>
                  <a:tcPr/>
                </a:tc>
                <a:tc>
                  <a:txBody>
                    <a:bodyPr/>
                    <a:lstStyle/>
                    <a:p>
                      <a:r>
                        <a:rPr lang="nl-NL">
                          <a:latin typeface="Aptos" panose="020B0004020202020204" pitchFamily="34" charset="0"/>
                        </a:rPr>
                        <a:t>Behandeling wet in Eerste Kamer</a:t>
                      </a:r>
                    </a:p>
                  </a:txBody>
                  <a:tcPr/>
                </a:tc>
                <a:extLst>
                  <a:ext uri="{0D108BD9-81ED-4DB2-BD59-A6C34878D82A}">
                    <a16:rowId xmlns:a16="http://schemas.microsoft.com/office/drawing/2014/main" val="701389988"/>
                  </a:ext>
                </a:extLst>
              </a:tr>
              <a:tr h="370840">
                <a:tc>
                  <a:txBody>
                    <a:bodyPr/>
                    <a:lstStyle/>
                    <a:p>
                      <a:r>
                        <a:rPr lang="nl-NL">
                          <a:latin typeface="Aptos" panose="020B0004020202020204" pitchFamily="34" charset="0"/>
                        </a:rPr>
                        <a:t>Tweede kwartaal</a:t>
                      </a:r>
                    </a:p>
                  </a:txBody>
                  <a:tcPr/>
                </a:tc>
                <a:tc>
                  <a:txBody>
                    <a:bodyPr/>
                    <a:lstStyle/>
                    <a:p>
                      <a:r>
                        <a:rPr lang="nl-NL">
                          <a:latin typeface="Aptos" panose="020B0004020202020204" pitchFamily="34" charset="0"/>
                        </a:rPr>
                        <a:t>Publicatie wet</a:t>
                      </a:r>
                    </a:p>
                  </a:txBody>
                  <a:tcPr/>
                </a:tc>
                <a:extLst>
                  <a:ext uri="{0D108BD9-81ED-4DB2-BD59-A6C34878D82A}">
                    <a16:rowId xmlns:a16="http://schemas.microsoft.com/office/drawing/2014/main" val="4059525936"/>
                  </a:ext>
                </a:extLst>
              </a:tr>
              <a:tr h="370840">
                <a:tc>
                  <a:txBody>
                    <a:bodyPr/>
                    <a:lstStyle/>
                    <a:p>
                      <a:r>
                        <a:rPr lang="nl-NL">
                          <a:latin typeface="Aptos" panose="020B0004020202020204" pitchFamily="34" charset="0"/>
                        </a:rPr>
                        <a:t>1 juni 2027</a:t>
                      </a:r>
                    </a:p>
                  </a:txBody>
                  <a:tcPr/>
                </a:tc>
                <a:tc>
                  <a:txBody>
                    <a:bodyPr/>
                    <a:lstStyle/>
                    <a:p>
                      <a:r>
                        <a:rPr lang="nl-NL" dirty="0">
                          <a:latin typeface="Aptos" panose="020B0004020202020204" pitchFamily="34" charset="0"/>
                        </a:rPr>
                        <a:t>Wet van kracht</a:t>
                      </a:r>
                    </a:p>
                  </a:txBody>
                  <a:tcPr/>
                </a:tc>
                <a:extLst>
                  <a:ext uri="{0D108BD9-81ED-4DB2-BD59-A6C34878D82A}">
                    <a16:rowId xmlns:a16="http://schemas.microsoft.com/office/drawing/2014/main" val="3163922736"/>
                  </a:ext>
                </a:extLst>
              </a:tr>
            </a:tbl>
          </a:graphicData>
        </a:graphic>
      </p:graphicFrame>
      <p:sp>
        <p:nvSpPr>
          <p:cNvPr id="6" name="Titel 5">
            <a:extLst>
              <a:ext uri="{FF2B5EF4-FFF2-40B4-BE49-F238E27FC236}">
                <a16:creationId xmlns:a16="http://schemas.microsoft.com/office/drawing/2014/main" id="{3581510A-B93A-F542-E066-BF8E0EAB779E}"/>
              </a:ext>
            </a:extLst>
          </p:cNvPr>
          <p:cNvSpPr>
            <a:spLocks noGrp="1"/>
          </p:cNvSpPr>
          <p:nvPr>
            <p:ph type="title"/>
          </p:nvPr>
        </p:nvSpPr>
        <p:spPr/>
        <p:txBody>
          <a:bodyPr/>
          <a:lstStyle/>
          <a:p>
            <a:r>
              <a:rPr lang="nl-NL">
                <a:latin typeface="Aptos" panose="020B0004020202020204" pitchFamily="34" charset="0"/>
              </a:rPr>
              <a:t>7. Achtergrond: wetgevingstraject</a:t>
            </a:r>
          </a:p>
        </p:txBody>
      </p:sp>
      <p:sp>
        <p:nvSpPr>
          <p:cNvPr id="9" name="Tijdelijke aanduiding voor tekst 8">
            <a:extLst>
              <a:ext uri="{FF2B5EF4-FFF2-40B4-BE49-F238E27FC236}">
                <a16:creationId xmlns:a16="http://schemas.microsoft.com/office/drawing/2014/main" id="{8C83729E-44F2-CB8E-FCBE-01351A8C55D2}"/>
              </a:ext>
            </a:extLst>
          </p:cNvPr>
          <p:cNvSpPr>
            <a:spLocks noGrp="1"/>
          </p:cNvSpPr>
          <p:nvPr>
            <p:ph type="body" sz="quarter" idx="14"/>
          </p:nvPr>
        </p:nvSpPr>
        <p:spPr/>
        <p:txBody>
          <a:bodyPr/>
          <a:lstStyle/>
          <a:p>
            <a:r>
              <a:rPr lang="nl-NL">
                <a:latin typeface="Aptos" panose="020B0004020202020204" pitchFamily="34" charset="0"/>
              </a:rPr>
              <a:t>Naar verwachting:</a:t>
            </a:r>
          </a:p>
        </p:txBody>
      </p:sp>
      <p:sp>
        <p:nvSpPr>
          <p:cNvPr id="3" name="Date Placeholder 3">
            <a:extLst>
              <a:ext uri="{FF2B5EF4-FFF2-40B4-BE49-F238E27FC236}">
                <a16:creationId xmlns:a16="http://schemas.microsoft.com/office/drawing/2014/main" id="{046CE588-944A-B7BC-9ADE-3A9E22E98245}"/>
              </a:ext>
            </a:extLst>
          </p:cNvPr>
          <p:cNvSpPr txBox="1">
            <a:spLocks/>
          </p:cNvSpPr>
          <p:nvPr/>
        </p:nvSpPr>
        <p:spPr>
          <a:xfrm>
            <a:off x="573088" y="6356350"/>
            <a:ext cx="3541712" cy="365125"/>
          </a:xfrm>
          <a:prstGeom prst="rect">
            <a:avLst/>
          </a:prstGeom>
        </p:spPr>
        <p:txBody>
          <a:bodyPr vert="horz" wrap="square" lIns="0" tIns="45720" rIns="0" bIns="45720" numCol="1" anchor="ctr" anchorCtr="0" compatLnSpc="1">
            <a:prstTxWarp prst="textNoShape">
              <a:avLst/>
            </a:prstTxWarp>
          </a:bodyPr>
          <a:lstStyle>
            <a:defPPr>
              <a:defRPr lang="en-US"/>
            </a:defPPr>
            <a:lvl1pPr algn="r" defTabSz="457200" rtl="0" fontAlgn="base">
              <a:spcBef>
                <a:spcPct val="0"/>
              </a:spcBef>
              <a:spcAft>
                <a:spcPct val="0"/>
              </a:spcAft>
              <a:defRPr sz="1200" kern="1200">
                <a:solidFill>
                  <a:srgbClr val="1B143C"/>
                </a:solidFill>
                <a:latin typeface="Aptos" panose="020B0004020202020204" pitchFamily="34" charset="0"/>
                <a:ea typeface="MS PGothic" charset="0"/>
                <a:cs typeface="MS PGothic" charset="0"/>
              </a:defRPr>
            </a:lvl1pPr>
            <a:lvl2pPr marL="457200" algn="l" defTabSz="457200" rtl="0" fontAlgn="base">
              <a:spcBef>
                <a:spcPct val="0"/>
              </a:spcBef>
              <a:spcAft>
                <a:spcPct val="0"/>
              </a:spcAft>
              <a:defRPr sz="2400" kern="1200">
                <a:solidFill>
                  <a:schemeClr val="tx1"/>
                </a:solidFill>
                <a:latin typeface="Calibri" charset="0"/>
                <a:ea typeface="MS PGothic" charset="0"/>
                <a:cs typeface="MS PGothic" charset="0"/>
              </a:defRPr>
            </a:lvl2pPr>
            <a:lvl3pPr marL="914400" algn="l" defTabSz="457200" rtl="0" fontAlgn="base">
              <a:spcBef>
                <a:spcPct val="0"/>
              </a:spcBef>
              <a:spcAft>
                <a:spcPct val="0"/>
              </a:spcAft>
              <a:defRPr sz="2400" kern="1200">
                <a:solidFill>
                  <a:schemeClr val="tx1"/>
                </a:solidFill>
                <a:latin typeface="Calibri" charset="0"/>
                <a:ea typeface="MS PGothic" charset="0"/>
                <a:cs typeface="MS PGothic" charset="0"/>
              </a:defRPr>
            </a:lvl3pPr>
            <a:lvl4pPr marL="1371600" algn="l" defTabSz="457200" rtl="0" fontAlgn="base">
              <a:spcBef>
                <a:spcPct val="0"/>
              </a:spcBef>
              <a:spcAft>
                <a:spcPct val="0"/>
              </a:spcAft>
              <a:defRPr sz="2400" kern="1200">
                <a:solidFill>
                  <a:schemeClr val="tx1"/>
                </a:solidFill>
                <a:latin typeface="Calibri" charset="0"/>
                <a:ea typeface="MS PGothic" charset="0"/>
                <a:cs typeface="MS PGothic" charset="0"/>
              </a:defRPr>
            </a:lvl4pPr>
            <a:lvl5pPr marL="1828800" algn="l" defTabSz="457200" rtl="0" fontAlgn="base">
              <a:spcBef>
                <a:spcPct val="0"/>
              </a:spcBef>
              <a:spcAft>
                <a:spcPct val="0"/>
              </a:spcAft>
              <a:defRPr sz="2400" kern="1200">
                <a:solidFill>
                  <a:schemeClr val="tx1"/>
                </a:solidFill>
                <a:latin typeface="Calibri" charset="0"/>
                <a:ea typeface="MS PGothic" charset="0"/>
                <a:cs typeface="MS PGothic" charset="0"/>
              </a:defRPr>
            </a:lvl5pPr>
            <a:lvl6pPr marL="2286000" algn="l" defTabSz="457200" rtl="0" eaLnBrk="1" latinLnBrk="0" hangingPunct="1">
              <a:defRPr sz="2400" kern="1200">
                <a:solidFill>
                  <a:schemeClr val="tx1"/>
                </a:solidFill>
                <a:latin typeface="Calibri" charset="0"/>
                <a:ea typeface="MS PGothic" charset="0"/>
                <a:cs typeface="MS PGothic" charset="0"/>
              </a:defRPr>
            </a:lvl6pPr>
            <a:lvl7pPr marL="2743200" algn="l" defTabSz="457200" rtl="0" eaLnBrk="1" latinLnBrk="0" hangingPunct="1">
              <a:defRPr sz="2400" kern="1200">
                <a:solidFill>
                  <a:schemeClr val="tx1"/>
                </a:solidFill>
                <a:latin typeface="Calibri" charset="0"/>
                <a:ea typeface="MS PGothic" charset="0"/>
                <a:cs typeface="MS PGothic" charset="0"/>
              </a:defRPr>
            </a:lvl7pPr>
            <a:lvl8pPr marL="3200400" algn="l" defTabSz="457200" rtl="0" eaLnBrk="1" latinLnBrk="0" hangingPunct="1">
              <a:defRPr sz="2400" kern="1200">
                <a:solidFill>
                  <a:schemeClr val="tx1"/>
                </a:solidFill>
                <a:latin typeface="Calibri" charset="0"/>
                <a:ea typeface="MS PGothic" charset="0"/>
                <a:cs typeface="MS PGothic" charset="0"/>
              </a:defRPr>
            </a:lvl8pPr>
            <a:lvl9pPr marL="3657600" algn="l" defTabSz="457200" rtl="0" eaLnBrk="1" latinLnBrk="0" hangingPunct="1">
              <a:defRPr sz="2400" kern="1200">
                <a:solidFill>
                  <a:schemeClr val="tx1"/>
                </a:solidFill>
                <a:latin typeface="Calibri" charset="0"/>
                <a:ea typeface="MS PGothic" charset="0"/>
                <a:cs typeface="MS PGothic"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Oktober 2026</a:t>
            </a:r>
            <a:endParaRPr kumimoji="0" lang="en-US" sz="1200" b="0" i="0" u="none" strike="noStrike" kern="1200" cap="none" spc="0" normalizeH="0" baseline="0" noProof="0">
              <a:ln>
                <a:noFill/>
              </a:ln>
              <a:solidFill>
                <a:srgbClr val="1B143C"/>
              </a:solidFill>
              <a:effectLst/>
              <a:uLnTx/>
              <a:uFillTx/>
              <a:latin typeface="Aptos" panose="020B0004020202020204" pitchFamily="34" charset="0"/>
              <a:ea typeface="MS PGothic" charset="0"/>
            </a:endParaRPr>
          </a:p>
        </p:txBody>
      </p:sp>
    </p:spTree>
    <p:extLst>
      <p:ext uri="{BB962C8B-B14F-4D97-AF65-F5344CB8AC3E}">
        <p14:creationId xmlns:p14="http://schemas.microsoft.com/office/powerpoint/2010/main" val="2509613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B03B7F-8843-75BB-4992-A7DF5F75A572}"/>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FBDD95E6-BEE3-53FB-714D-C39FCE9348CB}"/>
              </a:ext>
            </a:extLst>
          </p:cNvPr>
          <p:cNvSpPr>
            <a:spLocks noGrp="1"/>
          </p:cNvSpPr>
          <p:nvPr>
            <p:ph sz="quarter" idx="13"/>
          </p:nvPr>
        </p:nvSpPr>
        <p:spPr>
          <a:xfrm>
            <a:off x="573089" y="1338944"/>
            <a:ext cx="8008937" cy="4787220"/>
          </a:xfrm>
        </p:spPr>
        <p:txBody>
          <a:bodyPr/>
          <a:lstStyle/>
          <a:p>
            <a:pPr marL="0" indent="0">
              <a:buNone/>
            </a:pPr>
            <a:r>
              <a:rPr lang="nl-NL" b="1">
                <a:latin typeface="Aptos" panose="020B0004020202020204" pitchFamily="34" charset="0"/>
              </a:rPr>
              <a:t>Landelijk</a:t>
            </a:r>
          </a:p>
          <a:p>
            <a:r>
              <a:rPr lang="nl-NL">
                <a:latin typeface="Aptos" panose="020B0004020202020204" pitchFamily="34" charset="0"/>
              </a:rPr>
              <a:t>Bibliotheekconvenant 2024-2027 met inhoudelijke doelstellingen</a:t>
            </a:r>
            <a:br>
              <a:rPr lang="nl-NL">
                <a:latin typeface="Aptos" panose="020B0004020202020204" pitchFamily="34" charset="0"/>
              </a:rPr>
            </a:br>
            <a:r>
              <a:rPr lang="nl-NL">
                <a:latin typeface="Aptos" panose="020B0004020202020204" pitchFamily="34" charset="0"/>
              </a:rPr>
              <a:t>(ondertekend door OCW, IPO, VNG, KB, SPN en VOB)</a:t>
            </a:r>
          </a:p>
          <a:p>
            <a:r>
              <a:rPr lang="nl-NL">
                <a:latin typeface="Aptos" panose="020B0004020202020204" pitchFamily="34" charset="0"/>
              </a:rPr>
              <a:t>Netwerkagenda 2024-2027</a:t>
            </a:r>
          </a:p>
          <a:p>
            <a:r>
              <a:rPr lang="nl-NL">
                <a:latin typeface="Aptos" panose="020B0004020202020204" pitchFamily="34" charset="0"/>
              </a:rPr>
              <a:t>VNG werkt aan een handreiking met streefwaarden voor toekomstbestendig bibliotheekwerk die VNG en de VOB hebben opgesteld (zie ‘Achtergrondinformatie’).</a:t>
            </a:r>
          </a:p>
          <a:p>
            <a:pPr marL="0" indent="0">
              <a:buNone/>
            </a:pPr>
            <a:br>
              <a:rPr lang="nl-NL">
                <a:latin typeface="Aptos" panose="020B0004020202020204" pitchFamily="34" charset="0"/>
              </a:rPr>
            </a:br>
            <a:r>
              <a:rPr lang="nl-NL" b="1">
                <a:latin typeface="Aptos" panose="020B0004020202020204" pitchFamily="34" charset="0"/>
              </a:rPr>
              <a:t>Provinciaal</a:t>
            </a:r>
          </a:p>
          <a:p>
            <a:pPr marL="0" indent="0">
              <a:buNone/>
            </a:pPr>
            <a:r>
              <a:rPr lang="nl-NL">
                <a:latin typeface="Aptos" panose="020B0004020202020204" pitchFamily="34" charset="0"/>
              </a:rPr>
              <a:t>Gelders Netwerkplan van de Gelderse bibliotheken</a:t>
            </a:r>
          </a:p>
          <a:p>
            <a:pPr marL="0" indent="0">
              <a:buNone/>
            </a:pPr>
            <a:endParaRPr lang="nl-NL">
              <a:latin typeface="Aptos" panose="020B0004020202020204" pitchFamily="34" charset="0"/>
            </a:endParaRPr>
          </a:p>
          <a:p>
            <a:pPr marL="0" indent="0">
              <a:buNone/>
            </a:pPr>
            <a:r>
              <a:rPr lang="nl-NL"/>
              <a:t>Voor linkjes naar bovenstaande documenten zie </a:t>
            </a:r>
            <a:r>
              <a:rPr lang="nl-NL">
                <a:hlinkClick r:id="rId3" action="ppaction://hlinksldjump"/>
              </a:rPr>
              <a:t>slide 36</a:t>
            </a:r>
            <a:r>
              <a:rPr lang="nl-NL"/>
              <a:t>.</a:t>
            </a:r>
            <a:endParaRPr lang="nl-NL">
              <a:latin typeface="Aptos" panose="020B0004020202020204" pitchFamily="34" charset="0"/>
            </a:endParaRPr>
          </a:p>
        </p:txBody>
      </p:sp>
      <p:sp>
        <p:nvSpPr>
          <p:cNvPr id="3" name="Titel 2">
            <a:extLst>
              <a:ext uri="{FF2B5EF4-FFF2-40B4-BE49-F238E27FC236}">
                <a16:creationId xmlns:a16="http://schemas.microsoft.com/office/drawing/2014/main" id="{ED960D6B-63FA-DFB4-A2DC-B44567CB515B}"/>
              </a:ext>
            </a:extLst>
          </p:cNvPr>
          <p:cNvSpPr>
            <a:spLocks noGrp="1"/>
          </p:cNvSpPr>
          <p:nvPr>
            <p:ph type="title"/>
          </p:nvPr>
        </p:nvSpPr>
        <p:spPr>
          <a:xfrm>
            <a:off x="573088" y="493180"/>
            <a:ext cx="8008937" cy="615578"/>
          </a:xfrm>
        </p:spPr>
        <p:txBody>
          <a:bodyPr/>
          <a:lstStyle/>
          <a:p>
            <a:r>
              <a:rPr lang="nl-NL">
                <a:latin typeface="Aptos" panose="020B0004020202020204" pitchFamily="34" charset="0"/>
              </a:rPr>
              <a:t>7. Achtergrond: beleidskaders</a:t>
            </a:r>
          </a:p>
        </p:txBody>
      </p:sp>
      <p:sp>
        <p:nvSpPr>
          <p:cNvPr id="4" name="Date Placeholder 3">
            <a:extLst>
              <a:ext uri="{FF2B5EF4-FFF2-40B4-BE49-F238E27FC236}">
                <a16:creationId xmlns:a16="http://schemas.microsoft.com/office/drawing/2014/main" id="{28D46AF9-9687-A04F-FF29-8BA0759C5DF2}"/>
              </a:ext>
            </a:extLst>
          </p:cNvPr>
          <p:cNvSpPr txBox="1">
            <a:spLocks/>
          </p:cNvSpPr>
          <p:nvPr/>
        </p:nvSpPr>
        <p:spPr>
          <a:xfrm>
            <a:off x="573088" y="6356350"/>
            <a:ext cx="3541712" cy="365125"/>
          </a:xfrm>
          <a:prstGeom prst="rect">
            <a:avLst/>
          </a:prstGeom>
        </p:spPr>
        <p:txBody>
          <a:bodyPr vert="horz" wrap="square" lIns="0" tIns="45720" rIns="0" bIns="45720" numCol="1" anchor="ctr" anchorCtr="0" compatLnSpc="1">
            <a:prstTxWarp prst="textNoShape">
              <a:avLst/>
            </a:prstTxWarp>
          </a:bodyPr>
          <a:lstStyle>
            <a:defPPr>
              <a:defRPr lang="en-US"/>
            </a:defPPr>
            <a:lvl1pPr algn="r" defTabSz="457200" rtl="0" fontAlgn="base">
              <a:spcBef>
                <a:spcPct val="0"/>
              </a:spcBef>
              <a:spcAft>
                <a:spcPct val="0"/>
              </a:spcAft>
              <a:defRPr sz="1200" kern="1200">
                <a:solidFill>
                  <a:srgbClr val="1B143C"/>
                </a:solidFill>
                <a:latin typeface="Aptos" panose="020B0004020202020204" pitchFamily="34" charset="0"/>
                <a:ea typeface="MS PGothic" charset="0"/>
                <a:cs typeface="MS PGothic" charset="0"/>
              </a:defRPr>
            </a:lvl1pPr>
            <a:lvl2pPr marL="457200" algn="l" defTabSz="457200" rtl="0" fontAlgn="base">
              <a:spcBef>
                <a:spcPct val="0"/>
              </a:spcBef>
              <a:spcAft>
                <a:spcPct val="0"/>
              </a:spcAft>
              <a:defRPr sz="2400" kern="1200">
                <a:solidFill>
                  <a:schemeClr val="tx1"/>
                </a:solidFill>
                <a:latin typeface="Calibri" charset="0"/>
                <a:ea typeface="MS PGothic" charset="0"/>
                <a:cs typeface="MS PGothic" charset="0"/>
              </a:defRPr>
            </a:lvl2pPr>
            <a:lvl3pPr marL="914400" algn="l" defTabSz="457200" rtl="0" fontAlgn="base">
              <a:spcBef>
                <a:spcPct val="0"/>
              </a:spcBef>
              <a:spcAft>
                <a:spcPct val="0"/>
              </a:spcAft>
              <a:defRPr sz="2400" kern="1200">
                <a:solidFill>
                  <a:schemeClr val="tx1"/>
                </a:solidFill>
                <a:latin typeface="Calibri" charset="0"/>
                <a:ea typeface="MS PGothic" charset="0"/>
                <a:cs typeface="MS PGothic" charset="0"/>
              </a:defRPr>
            </a:lvl3pPr>
            <a:lvl4pPr marL="1371600" algn="l" defTabSz="457200" rtl="0" fontAlgn="base">
              <a:spcBef>
                <a:spcPct val="0"/>
              </a:spcBef>
              <a:spcAft>
                <a:spcPct val="0"/>
              </a:spcAft>
              <a:defRPr sz="2400" kern="1200">
                <a:solidFill>
                  <a:schemeClr val="tx1"/>
                </a:solidFill>
                <a:latin typeface="Calibri" charset="0"/>
                <a:ea typeface="MS PGothic" charset="0"/>
                <a:cs typeface="MS PGothic" charset="0"/>
              </a:defRPr>
            </a:lvl4pPr>
            <a:lvl5pPr marL="1828800" algn="l" defTabSz="457200" rtl="0" fontAlgn="base">
              <a:spcBef>
                <a:spcPct val="0"/>
              </a:spcBef>
              <a:spcAft>
                <a:spcPct val="0"/>
              </a:spcAft>
              <a:defRPr sz="2400" kern="1200">
                <a:solidFill>
                  <a:schemeClr val="tx1"/>
                </a:solidFill>
                <a:latin typeface="Calibri" charset="0"/>
                <a:ea typeface="MS PGothic" charset="0"/>
                <a:cs typeface="MS PGothic" charset="0"/>
              </a:defRPr>
            </a:lvl5pPr>
            <a:lvl6pPr marL="2286000" algn="l" defTabSz="457200" rtl="0" eaLnBrk="1" latinLnBrk="0" hangingPunct="1">
              <a:defRPr sz="2400" kern="1200">
                <a:solidFill>
                  <a:schemeClr val="tx1"/>
                </a:solidFill>
                <a:latin typeface="Calibri" charset="0"/>
                <a:ea typeface="MS PGothic" charset="0"/>
                <a:cs typeface="MS PGothic" charset="0"/>
              </a:defRPr>
            </a:lvl6pPr>
            <a:lvl7pPr marL="2743200" algn="l" defTabSz="457200" rtl="0" eaLnBrk="1" latinLnBrk="0" hangingPunct="1">
              <a:defRPr sz="2400" kern="1200">
                <a:solidFill>
                  <a:schemeClr val="tx1"/>
                </a:solidFill>
                <a:latin typeface="Calibri" charset="0"/>
                <a:ea typeface="MS PGothic" charset="0"/>
                <a:cs typeface="MS PGothic" charset="0"/>
              </a:defRPr>
            </a:lvl7pPr>
            <a:lvl8pPr marL="3200400" algn="l" defTabSz="457200" rtl="0" eaLnBrk="1" latinLnBrk="0" hangingPunct="1">
              <a:defRPr sz="2400" kern="1200">
                <a:solidFill>
                  <a:schemeClr val="tx1"/>
                </a:solidFill>
                <a:latin typeface="Calibri" charset="0"/>
                <a:ea typeface="MS PGothic" charset="0"/>
                <a:cs typeface="MS PGothic" charset="0"/>
              </a:defRPr>
            </a:lvl8pPr>
            <a:lvl9pPr marL="3657600" algn="l" defTabSz="457200" rtl="0" eaLnBrk="1" latinLnBrk="0" hangingPunct="1">
              <a:defRPr sz="2400" kern="1200">
                <a:solidFill>
                  <a:schemeClr val="tx1"/>
                </a:solidFill>
                <a:latin typeface="Calibri" charset="0"/>
                <a:ea typeface="MS PGothic" charset="0"/>
                <a:cs typeface="MS PGothic"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Oktober 2026</a:t>
            </a:r>
            <a:endParaRPr kumimoji="0" lang="en-US" sz="1200" b="0" i="0" u="none" strike="noStrike" kern="1200" cap="none" spc="0" normalizeH="0" baseline="0" noProof="0">
              <a:ln>
                <a:noFill/>
              </a:ln>
              <a:solidFill>
                <a:srgbClr val="1B143C"/>
              </a:solidFill>
              <a:effectLst/>
              <a:uLnTx/>
              <a:uFillTx/>
              <a:latin typeface="Aptos" panose="020B0004020202020204" pitchFamily="34" charset="0"/>
              <a:ea typeface="MS PGothic" charset="0"/>
            </a:endParaRPr>
          </a:p>
        </p:txBody>
      </p:sp>
    </p:spTree>
    <p:extLst>
      <p:ext uri="{BB962C8B-B14F-4D97-AF65-F5344CB8AC3E}">
        <p14:creationId xmlns:p14="http://schemas.microsoft.com/office/powerpoint/2010/main" val="12656394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27DEAF-ED8D-BB6C-65A6-3652B893D033}"/>
            </a:ext>
          </a:extLst>
        </p:cNvPr>
        <p:cNvGrpSpPr/>
        <p:nvPr/>
      </p:nvGrpSpPr>
      <p:grpSpPr>
        <a:xfrm>
          <a:off x="0" y="0"/>
          <a:ext cx="0" cy="0"/>
          <a:chOff x="0" y="0"/>
          <a:chExt cx="0" cy="0"/>
        </a:xfrm>
      </p:grpSpPr>
      <p:pic>
        <p:nvPicPr>
          <p:cNvPr id="9" name="Picture 2" descr="6 ondertekenaars + Gerard Hendriks bij bord met handtekeningen">
            <a:extLst>
              <a:ext uri="{FF2B5EF4-FFF2-40B4-BE49-F238E27FC236}">
                <a16:creationId xmlns:a16="http://schemas.microsoft.com/office/drawing/2014/main" id="{8446140E-3B4C-FD2B-472D-F27AA5E463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2991" b="8054"/>
          <a:stretch/>
        </p:blipFill>
        <p:spPr bwMode="auto">
          <a:xfrm>
            <a:off x="573088" y="1073228"/>
            <a:ext cx="8020050" cy="422678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ijdelijke aanduiding voor inhoud 4">
            <a:extLst>
              <a:ext uri="{FF2B5EF4-FFF2-40B4-BE49-F238E27FC236}">
                <a16:creationId xmlns:a16="http://schemas.microsoft.com/office/drawing/2014/main" id="{57D8E3BA-A710-EE72-2DA9-10837DE73F99}"/>
              </a:ext>
            </a:extLst>
          </p:cNvPr>
          <p:cNvGraphicFramePr>
            <a:graphicFrameLocks noGrp="1"/>
          </p:cNvGraphicFramePr>
          <p:nvPr>
            <p:ph sz="quarter" idx="14"/>
          </p:nvPr>
        </p:nvGraphicFramePr>
        <p:xfrm>
          <a:off x="573088" y="2236320"/>
          <a:ext cx="8008937" cy="41957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Titel 2">
            <a:extLst>
              <a:ext uri="{FF2B5EF4-FFF2-40B4-BE49-F238E27FC236}">
                <a16:creationId xmlns:a16="http://schemas.microsoft.com/office/drawing/2014/main" id="{74A2C10C-E730-BA2D-2B3B-3D86877BA76D}"/>
              </a:ext>
            </a:extLst>
          </p:cNvPr>
          <p:cNvSpPr>
            <a:spLocks noGrp="1"/>
          </p:cNvSpPr>
          <p:nvPr>
            <p:ph type="title"/>
          </p:nvPr>
        </p:nvSpPr>
        <p:spPr/>
        <p:txBody>
          <a:bodyPr/>
          <a:lstStyle/>
          <a:p>
            <a:r>
              <a:rPr lang="nl-NL" sz="2800">
                <a:latin typeface="Aptos" panose="020B0004020202020204" pitchFamily="34" charset="0"/>
              </a:rPr>
              <a:t>Bibliotheekconvenant 2024-2027 in een notendop</a:t>
            </a:r>
            <a:br>
              <a:rPr lang="nl-NL">
                <a:latin typeface="Aptos" panose="020B0004020202020204" pitchFamily="34" charset="0"/>
              </a:rPr>
            </a:br>
            <a:endParaRPr lang="nl-NL">
              <a:latin typeface="Aptos" panose="020B0004020202020204" pitchFamily="34" charset="0"/>
            </a:endParaRPr>
          </a:p>
        </p:txBody>
      </p:sp>
      <p:sp>
        <p:nvSpPr>
          <p:cNvPr id="14" name="Tekstvak 13">
            <a:extLst>
              <a:ext uri="{FF2B5EF4-FFF2-40B4-BE49-F238E27FC236}">
                <a16:creationId xmlns:a16="http://schemas.microsoft.com/office/drawing/2014/main" id="{501B6CD9-DAF1-ABB3-39A0-4E945961D75B}"/>
              </a:ext>
            </a:extLst>
          </p:cNvPr>
          <p:cNvSpPr txBox="1"/>
          <p:nvPr/>
        </p:nvSpPr>
        <p:spPr>
          <a:xfrm>
            <a:off x="573088" y="6103210"/>
            <a:ext cx="3489401"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a:ln>
                  <a:noFill/>
                </a:ln>
                <a:solidFill>
                  <a:prstClr val="white"/>
                </a:solidFill>
                <a:effectLst/>
                <a:uLnTx/>
                <a:uFillTx/>
                <a:latin typeface="Aptos" panose="020B0004020202020204" pitchFamily="34" charset="0"/>
                <a:ea typeface="MS PGothic" charset="0"/>
                <a:cs typeface="+mn-cs"/>
              </a:rPr>
              <a:t>Bewerking: M. Deckers / Rijnbrink</a:t>
            </a:r>
          </a:p>
        </p:txBody>
      </p:sp>
    </p:spTree>
    <p:extLst>
      <p:ext uri="{BB962C8B-B14F-4D97-AF65-F5344CB8AC3E}">
        <p14:creationId xmlns:p14="http://schemas.microsoft.com/office/powerpoint/2010/main" val="1505602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2">
            <a:extLst>
              <a:ext uri="{FF2B5EF4-FFF2-40B4-BE49-F238E27FC236}">
                <a16:creationId xmlns:a16="http://schemas.microsoft.com/office/drawing/2014/main" id="{E16C4D88-6C5B-C475-3C70-2CBF73D8BE60}"/>
              </a:ext>
            </a:extLst>
          </p:cNvPr>
          <p:cNvSpPr txBox="1">
            <a:spLocks/>
          </p:cNvSpPr>
          <p:nvPr/>
        </p:nvSpPr>
        <p:spPr>
          <a:xfrm>
            <a:off x="828675" y="552900"/>
            <a:ext cx="10007684" cy="820738"/>
          </a:xfrm>
        </p:spPr>
        <p:txBody>
          <a:bodyPr/>
          <a:lstStyle>
            <a:defPPr>
              <a:defRPr lang="en-US"/>
            </a:defPPr>
            <a:lvl1pPr algn="l" defTabSz="457200" rtl="0" fontAlgn="base">
              <a:spcBef>
                <a:spcPct val="0"/>
              </a:spcBef>
              <a:spcAft>
                <a:spcPct val="0"/>
              </a:spcAft>
              <a:defRPr sz="2400" kern="1200">
                <a:solidFill>
                  <a:schemeClr val="tx1"/>
                </a:solidFill>
                <a:latin typeface="Calibri" charset="0"/>
                <a:ea typeface="MS PGothic" charset="0"/>
                <a:cs typeface="MS PGothic" charset="0"/>
              </a:defRPr>
            </a:lvl1pPr>
            <a:lvl2pPr marL="457200" algn="l" defTabSz="457200" rtl="0" fontAlgn="base">
              <a:spcBef>
                <a:spcPct val="0"/>
              </a:spcBef>
              <a:spcAft>
                <a:spcPct val="0"/>
              </a:spcAft>
              <a:defRPr sz="2400" kern="1200">
                <a:solidFill>
                  <a:schemeClr val="tx1"/>
                </a:solidFill>
                <a:latin typeface="Calibri" charset="0"/>
                <a:ea typeface="MS PGothic" charset="0"/>
                <a:cs typeface="MS PGothic" charset="0"/>
              </a:defRPr>
            </a:lvl2pPr>
            <a:lvl3pPr marL="914400" algn="l" defTabSz="457200" rtl="0" fontAlgn="base">
              <a:spcBef>
                <a:spcPct val="0"/>
              </a:spcBef>
              <a:spcAft>
                <a:spcPct val="0"/>
              </a:spcAft>
              <a:defRPr sz="2400" kern="1200">
                <a:solidFill>
                  <a:schemeClr val="tx1"/>
                </a:solidFill>
                <a:latin typeface="Calibri" charset="0"/>
                <a:ea typeface="MS PGothic" charset="0"/>
                <a:cs typeface="MS PGothic" charset="0"/>
              </a:defRPr>
            </a:lvl3pPr>
            <a:lvl4pPr marL="1371600" algn="l" defTabSz="457200" rtl="0" fontAlgn="base">
              <a:spcBef>
                <a:spcPct val="0"/>
              </a:spcBef>
              <a:spcAft>
                <a:spcPct val="0"/>
              </a:spcAft>
              <a:defRPr sz="2400" kern="1200">
                <a:solidFill>
                  <a:schemeClr val="tx1"/>
                </a:solidFill>
                <a:latin typeface="Calibri" charset="0"/>
                <a:ea typeface="MS PGothic" charset="0"/>
                <a:cs typeface="MS PGothic" charset="0"/>
              </a:defRPr>
            </a:lvl4pPr>
            <a:lvl5pPr marL="1828800" algn="l" defTabSz="457200" rtl="0" fontAlgn="base">
              <a:spcBef>
                <a:spcPct val="0"/>
              </a:spcBef>
              <a:spcAft>
                <a:spcPct val="0"/>
              </a:spcAft>
              <a:defRPr sz="2400" kern="1200">
                <a:solidFill>
                  <a:schemeClr val="tx1"/>
                </a:solidFill>
                <a:latin typeface="Calibri" charset="0"/>
                <a:ea typeface="MS PGothic" charset="0"/>
                <a:cs typeface="MS PGothic" charset="0"/>
              </a:defRPr>
            </a:lvl5pPr>
            <a:lvl6pPr marL="2286000" algn="l" defTabSz="457200" rtl="0" eaLnBrk="1" latinLnBrk="0" hangingPunct="1">
              <a:defRPr sz="2400" kern="1200">
                <a:solidFill>
                  <a:schemeClr val="tx1"/>
                </a:solidFill>
                <a:latin typeface="Calibri" charset="0"/>
                <a:ea typeface="MS PGothic" charset="0"/>
                <a:cs typeface="MS PGothic" charset="0"/>
              </a:defRPr>
            </a:lvl6pPr>
            <a:lvl7pPr marL="2743200" algn="l" defTabSz="457200" rtl="0" eaLnBrk="1" latinLnBrk="0" hangingPunct="1">
              <a:defRPr sz="2400" kern="1200">
                <a:solidFill>
                  <a:schemeClr val="tx1"/>
                </a:solidFill>
                <a:latin typeface="Calibri" charset="0"/>
                <a:ea typeface="MS PGothic" charset="0"/>
                <a:cs typeface="MS PGothic" charset="0"/>
              </a:defRPr>
            </a:lvl7pPr>
            <a:lvl8pPr marL="3200400" algn="l" defTabSz="457200" rtl="0" eaLnBrk="1" latinLnBrk="0" hangingPunct="1">
              <a:defRPr sz="2400" kern="1200">
                <a:solidFill>
                  <a:schemeClr val="tx1"/>
                </a:solidFill>
                <a:latin typeface="Calibri" charset="0"/>
                <a:ea typeface="MS PGothic" charset="0"/>
                <a:cs typeface="MS PGothic" charset="0"/>
              </a:defRPr>
            </a:lvl8pPr>
            <a:lvl9pPr marL="3657600" algn="l" defTabSz="457200" rtl="0" eaLnBrk="1" latinLnBrk="0" hangingPunct="1">
              <a:defRPr sz="2400" kern="1200">
                <a:solidFill>
                  <a:schemeClr val="tx1"/>
                </a:solidFill>
                <a:latin typeface="Calibri" charset="0"/>
                <a:ea typeface="MS PGothic" charset="0"/>
                <a:cs typeface="MS PGothic"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2400" b="0" i="0" u="none" strike="noStrike" kern="1200" cap="none" spc="0" normalizeH="0" baseline="0" noProof="0">
                <a:ln>
                  <a:noFill/>
                </a:ln>
                <a:solidFill>
                  <a:srgbClr val="1B143C"/>
                </a:solidFill>
                <a:effectLst/>
                <a:uLnTx/>
                <a:uFillTx/>
                <a:latin typeface="Aptos" panose="020B0004020202020204" pitchFamily="34" charset="0"/>
                <a:ea typeface="MS PGothic" charset="0"/>
              </a:rPr>
              <a:t>Handreiking VNG met streefwaarden</a:t>
            </a: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2000" b="0" i="0" u="none" strike="noStrike" kern="1200" cap="none" spc="0" normalizeH="0" baseline="0" noProof="0">
                <a:ln>
                  <a:noFill/>
                </a:ln>
                <a:solidFill>
                  <a:srgbClr val="1B143C"/>
                </a:solidFill>
                <a:effectLst/>
                <a:uLnTx/>
                <a:uFillTx/>
                <a:latin typeface="Aptos" panose="020B0004020202020204" pitchFamily="34" charset="0"/>
                <a:ea typeface="MS PGothic" charset="0"/>
              </a:rPr>
              <a:t>(maar lokaal te bepalen passend bij de situatie)</a:t>
            </a:r>
            <a:endParaRPr kumimoji="0" lang="nl-NL" sz="2400" b="0" i="0" u="none" strike="noStrike" kern="1200" cap="none" spc="0" normalizeH="0" baseline="0" noProof="0">
              <a:ln>
                <a:noFill/>
              </a:ln>
              <a:solidFill>
                <a:srgbClr val="1B143C"/>
              </a:solidFill>
              <a:effectLst/>
              <a:uLnTx/>
              <a:uFillTx/>
              <a:latin typeface="Aptos" panose="020B0004020202020204" pitchFamily="34" charset="0"/>
              <a:ea typeface="MS PGothic" charset="0"/>
            </a:endParaRPr>
          </a:p>
        </p:txBody>
      </p:sp>
      <p:graphicFrame>
        <p:nvGraphicFramePr>
          <p:cNvPr id="5" name="Tijdelijke aanduiding voor inhoud 4">
            <a:extLst>
              <a:ext uri="{FF2B5EF4-FFF2-40B4-BE49-F238E27FC236}">
                <a16:creationId xmlns:a16="http://schemas.microsoft.com/office/drawing/2014/main" id="{0BEDB5C6-5F94-FF25-7726-485D8F57C40F}"/>
              </a:ext>
            </a:extLst>
          </p:cNvPr>
          <p:cNvGraphicFramePr>
            <a:graphicFrameLocks/>
          </p:cNvGraphicFramePr>
          <p:nvPr/>
        </p:nvGraphicFramePr>
        <p:xfrm>
          <a:off x="828675" y="1568767"/>
          <a:ext cx="7769120" cy="45924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Date Placeholder 3">
            <a:extLst>
              <a:ext uri="{FF2B5EF4-FFF2-40B4-BE49-F238E27FC236}">
                <a16:creationId xmlns:a16="http://schemas.microsoft.com/office/drawing/2014/main" id="{0FB2253E-316E-387A-73B0-7E405F1038EC}"/>
              </a:ext>
            </a:extLst>
          </p:cNvPr>
          <p:cNvSpPr txBox="1">
            <a:spLocks/>
          </p:cNvSpPr>
          <p:nvPr/>
        </p:nvSpPr>
        <p:spPr>
          <a:xfrm>
            <a:off x="573088" y="6356350"/>
            <a:ext cx="3541712" cy="365125"/>
          </a:xfrm>
          <a:prstGeom prst="rect">
            <a:avLst/>
          </a:prstGeom>
        </p:spPr>
        <p:txBody>
          <a:bodyPr vert="horz" wrap="square" lIns="0" tIns="45720" rIns="0" bIns="45720" numCol="1" anchor="ctr" anchorCtr="0" compatLnSpc="1">
            <a:prstTxWarp prst="textNoShape">
              <a:avLst/>
            </a:prstTxWarp>
          </a:bodyPr>
          <a:lstStyle>
            <a:defPPr>
              <a:defRPr lang="en-US"/>
            </a:defPPr>
            <a:lvl1pPr algn="r" defTabSz="457200" rtl="0" fontAlgn="base">
              <a:spcBef>
                <a:spcPct val="0"/>
              </a:spcBef>
              <a:spcAft>
                <a:spcPct val="0"/>
              </a:spcAft>
              <a:defRPr sz="1200" kern="1200">
                <a:solidFill>
                  <a:srgbClr val="1B143C"/>
                </a:solidFill>
                <a:latin typeface="Aptos" panose="020B0004020202020204" pitchFamily="34" charset="0"/>
                <a:ea typeface="MS PGothic" charset="0"/>
                <a:cs typeface="MS PGothic" charset="0"/>
              </a:defRPr>
            </a:lvl1pPr>
            <a:lvl2pPr marL="457200" algn="l" defTabSz="457200" rtl="0" fontAlgn="base">
              <a:spcBef>
                <a:spcPct val="0"/>
              </a:spcBef>
              <a:spcAft>
                <a:spcPct val="0"/>
              </a:spcAft>
              <a:defRPr sz="2400" kern="1200">
                <a:solidFill>
                  <a:schemeClr val="tx1"/>
                </a:solidFill>
                <a:latin typeface="Calibri" charset="0"/>
                <a:ea typeface="MS PGothic" charset="0"/>
                <a:cs typeface="MS PGothic" charset="0"/>
              </a:defRPr>
            </a:lvl2pPr>
            <a:lvl3pPr marL="914400" algn="l" defTabSz="457200" rtl="0" fontAlgn="base">
              <a:spcBef>
                <a:spcPct val="0"/>
              </a:spcBef>
              <a:spcAft>
                <a:spcPct val="0"/>
              </a:spcAft>
              <a:defRPr sz="2400" kern="1200">
                <a:solidFill>
                  <a:schemeClr val="tx1"/>
                </a:solidFill>
                <a:latin typeface="Calibri" charset="0"/>
                <a:ea typeface="MS PGothic" charset="0"/>
                <a:cs typeface="MS PGothic" charset="0"/>
              </a:defRPr>
            </a:lvl3pPr>
            <a:lvl4pPr marL="1371600" algn="l" defTabSz="457200" rtl="0" fontAlgn="base">
              <a:spcBef>
                <a:spcPct val="0"/>
              </a:spcBef>
              <a:spcAft>
                <a:spcPct val="0"/>
              </a:spcAft>
              <a:defRPr sz="2400" kern="1200">
                <a:solidFill>
                  <a:schemeClr val="tx1"/>
                </a:solidFill>
                <a:latin typeface="Calibri" charset="0"/>
                <a:ea typeface="MS PGothic" charset="0"/>
                <a:cs typeface="MS PGothic" charset="0"/>
              </a:defRPr>
            </a:lvl4pPr>
            <a:lvl5pPr marL="1828800" algn="l" defTabSz="457200" rtl="0" fontAlgn="base">
              <a:spcBef>
                <a:spcPct val="0"/>
              </a:spcBef>
              <a:spcAft>
                <a:spcPct val="0"/>
              </a:spcAft>
              <a:defRPr sz="2400" kern="1200">
                <a:solidFill>
                  <a:schemeClr val="tx1"/>
                </a:solidFill>
                <a:latin typeface="Calibri" charset="0"/>
                <a:ea typeface="MS PGothic" charset="0"/>
                <a:cs typeface="MS PGothic" charset="0"/>
              </a:defRPr>
            </a:lvl5pPr>
            <a:lvl6pPr marL="2286000" algn="l" defTabSz="457200" rtl="0" eaLnBrk="1" latinLnBrk="0" hangingPunct="1">
              <a:defRPr sz="2400" kern="1200">
                <a:solidFill>
                  <a:schemeClr val="tx1"/>
                </a:solidFill>
                <a:latin typeface="Calibri" charset="0"/>
                <a:ea typeface="MS PGothic" charset="0"/>
                <a:cs typeface="MS PGothic" charset="0"/>
              </a:defRPr>
            </a:lvl6pPr>
            <a:lvl7pPr marL="2743200" algn="l" defTabSz="457200" rtl="0" eaLnBrk="1" latinLnBrk="0" hangingPunct="1">
              <a:defRPr sz="2400" kern="1200">
                <a:solidFill>
                  <a:schemeClr val="tx1"/>
                </a:solidFill>
                <a:latin typeface="Calibri" charset="0"/>
                <a:ea typeface="MS PGothic" charset="0"/>
                <a:cs typeface="MS PGothic" charset="0"/>
              </a:defRPr>
            </a:lvl7pPr>
            <a:lvl8pPr marL="3200400" algn="l" defTabSz="457200" rtl="0" eaLnBrk="1" latinLnBrk="0" hangingPunct="1">
              <a:defRPr sz="2400" kern="1200">
                <a:solidFill>
                  <a:schemeClr val="tx1"/>
                </a:solidFill>
                <a:latin typeface="Calibri" charset="0"/>
                <a:ea typeface="MS PGothic" charset="0"/>
                <a:cs typeface="MS PGothic" charset="0"/>
              </a:defRPr>
            </a:lvl8pPr>
            <a:lvl9pPr marL="3657600" algn="l" defTabSz="457200" rtl="0" eaLnBrk="1" latinLnBrk="0" hangingPunct="1">
              <a:defRPr sz="2400" kern="1200">
                <a:solidFill>
                  <a:schemeClr val="tx1"/>
                </a:solidFill>
                <a:latin typeface="Calibri" charset="0"/>
                <a:ea typeface="MS PGothic" charset="0"/>
                <a:cs typeface="MS PGothic"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Oktober 2026</a:t>
            </a:r>
            <a:endParaRPr kumimoji="0" lang="en-US" sz="1200" b="0" i="0" u="none" strike="noStrike" kern="1200" cap="none" spc="0" normalizeH="0" baseline="0" noProof="0">
              <a:ln>
                <a:noFill/>
              </a:ln>
              <a:solidFill>
                <a:srgbClr val="1B143C"/>
              </a:solidFill>
              <a:effectLst/>
              <a:uLnTx/>
              <a:uFillTx/>
              <a:latin typeface="Aptos" panose="020B0004020202020204" pitchFamily="34" charset="0"/>
              <a:ea typeface="MS PGothic" charset="0"/>
            </a:endParaRPr>
          </a:p>
        </p:txBody>
      </p:sp>
    </p:spTree>
    <p:extLst>
      <p:ext uri="{BB962C8B-B14F-4D97-AF65-F5344CB8AC3E}">
        <p14:creationId xmlns:p14="http://schemas.microsoft.com/office/powerpoint/2010/main" val="79748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15E25063-7B28-A29F-6004-C24DB418EF1D}"/>
              </a:ext>
            </a:extLst>
          </p:cNvPr>
          <p:cNvSpPr>
            <a:spLocks noGrp="1"/>
          </p:cNvSpPr>
          <p:nvPr>
            <p:ph sz="quarter" idx="14"/>
          </p:nvPr>
        </p:nvSpPr>
        <p:spPr>
          <a:xfrm>
            <a:off x="561975" y="1636180"/>
            <a:ext cx="8008937" cy="4195763"/>
          </a:xfrm>
        </p:spPr>
        <p:txBody>
          <a:bodyPr/>
          <a:lstStyle/>
          <a:p>
            <a:r>
              <a:rPr lang="nl-NL" sz="2000" err="1">
                <a:latin typeface="Aptos" panose="020B0004020202020204" pitchFamily="34" charset="0"/>
              </a:rPr>
              <a:t>Wsob</a:t>
            </a:r>
            <a:r>
              <a:rPr lang="nl-NL" sz="2000">
                <a:latin typeface="Aptos" panose="020B0004020202020204" pitchFamily="34" charset="0"/>
              </a:rPr>
              <a:t> (meest actuele versies)</a:t>
            </a:r>
          </a:p>
          <a:p>
            <a:pPr lvl="1"/>
            <a:r>
              <a:rPr lang="nl-NL" sz="2000">
                <a:latin typeface="Aptos" panose="020B0004020202020204" pitchFamily="34" charset="0"/>
                <a:hlinkClick r:id="rId3"/>
              </a:rPr>
              <a:t>Wettekst</a:t>
            </a:r>
            <a:r>
              <a:rPr lang="nl-NL" sz="2000">
                <a:latin typeface="Aptos" panose="020B0004020202020204" pitchFamily="34" charset="0"/>
              </a:rPr>
              <a:t> </a:t>
            </a:r>
            <a:br>
              <a:rPr lang="nl-NL" sz="2000">
                <a:latin typeface="Aptos" panose="020B0004020202020204" pitchFamily="34" charset="0"/>
              </a:rPr>
            </a:br>
            <a:r>
              <a:rPr lang="nl-NL" sz="2000">
                <a:latin typeface="Aptos" panose="020B0004020202020204" pitchFamily="34" charset="0"/>
              </a:rPr>
              <a:t>(versie </a:t>
            </a:r>
            <a:r>
              <a:rPr lang="nl-NL" sz="2000">
                <a:latin typeface="Aptos" panose="020B0004020202020204" pitchFamily="34" charset="0"/>
                <a:hlinkClick r:id="rId4"/>
              </a:rPr>
              <a:t>behandeling</a:t>
            </a:r>
            <a:r>
              <a:rPr lang="nl-NL" sz="2000">
                <a:latin typeface="Aptos" panose="020B0004020202020204" pitchFamily="34" charset="0"/>
              </a:rPr>
              <a:t> in de Tweede Kamer)</a:t>
            </a:r>
          </a:p>
          <a:p>
            <a:pPr lvl="1"/>
            <a:r>
              <a:rPr lang="nl-NL" sz="2000">
                <a:latin typeface="Aptos" panose="020B0004020202020204" pitchFamily="34" charset="0"/>
                <a:hlinkClick r:id="rId5"/>
              </a:rPr>
              <a:t>Algemene maatregel van bestuur </a:t>
            </a:r>
            <a:br>
              <a:rPr lang="nl-NL" sz="2000">
                <a:latin typeface="Aptos" panose="020B0004020202020204" pitchFamily="34" charset="0"/>
              </a:rPr>
            </a:br>
            <a:r>
              <a:rPr lang="nl-NL" sz="2000">
                <a:latin typeface="Aptos" panose="020B0004020202020204" pitchFamily="34" charset="0"/>
              </a:rPr>
              <a:t>(versie internetconsultatie)</a:t>
            </a:r>
          </a:p>
          <a:p>
            <a:r>
              <a:rPr lang="nl-NL" sz="2000">
                <a:latin typeface="Aptos" panose="020B0004020202020204" pitchFamily="34" charset="0"/>
                <a:hlinkClick r:id="rId6"/>
              </a:rPr>
              <a:t>Bibliotheekconvenant 2024-2027</a:t>
            </a:r>
            <a:endParaRPr lang="nl-NL" sz="2000">
              <a:latin typeface="Aptos" panose="020B0004020202020204" pitchFamily="34" charset="0"/>
            </a:endParaRPr>
          </a:p>
          <a:p>
            <a:r>
              <a:rPr lang="nl-NL" sz="2000">
                <a:latin typeface="Aptos" panose="020B0004020202020204" pitchFamily="34" charset="0"/>
                <a:hlinkClick r:id="rId7"/>
              </a:rPr>
              <a:t>Netwerkagenda 2024-2027</a:t>
            </a:r>
            <a:endParaRPr lang="nl-NL" sz="2000">
              <a:latin typeface="Aptos" panose="020B0004020202020204" pitchFamily="34" charset="0"/>
            </a:endParaRPr>
          </a:p>
          <a:p>
            <a:r>
              <a:rPr lang="nl-NL" sz="2000">
                <a:latin typeface="Aptos" panose="020B0004020202020204" pitchFamily="34" charset="0"/>
                <a:hlinkClick r:id="rId8"/>
              </a:rPr>
              <a:t>Netwerkplan Gelderland</a:t>
            </a:r>
            <a:endParaRPr lang="nl-NL" sz="2000">
              <a:latin typeface="Aptos" panose="020B0004020202020204" pitchFamily="34" charset="0"/>
            </a:endParaRPr>
          </a:p>
          <a:p>
            <a:r>
              <a:rPr lang="nl-NL" sz="2000">
                <a:hlinkClick r:id="rId9"/>
              </a:rPr>
              <a:t>Rijnbrink</a:t>
            </a:r>
            <a:endParaRPr lang="nl-NL" sz="2000">
              <a:latin typeface="Aptos" panose="020B0004020202020204" pitchFamily="34" charset="0"/>
              <a:hlinkClick r:id="rId10"/>
            </a:endParaRPr>
          </a:p>
          <a:p>
            <a:r>
              <a:rPr lang="nl-NL" sz="2000">
                <a:latin typeface="Aptos" panose="020B0004020202020204" pitchFamily="34" charset="0"/>
                <a:hlinkClick r:id="rId10"/>
              </a:rPr>
              <a:t>Bibliotheeknetwerk</a:t>
            </a:r>
            <a:endParaRPr lang="nl-NL" sz="2000">
              <a:latin typeface="Aptos" panose="020B0004020202020204" pitchFamily="34" charset="0"/>
            </a:endParaRPr>
          </a:p>
          <a:p>
            <a:r>
              <a:rPr lang="nl-NL" sz="2000">
                <a:latin typeface="Aptos" panose="020B0004020202020204" pitchFamily="34" charset="0"/>
              </a:rPr>
              <a:t>VNG Gelderland, </a:t>
            </a:r>
            <a:r>
              <a:rPr lang="nl-NL" sz="2000">
                <a:latin typeface="Aptos" panose="020B0004020202020204" pitchFamily="34" charset="0"/>
                <a:hlinkClick r:id="rId11"/>
              </a:rPr>
              <a:t>dossier </a:t>
            </a:r>
            <a:r>
              <a:rPr lang="nl-NL" sz="2000" err="1">
                <a:latin typeface="Aptos" panose="020B0004020202020204" pitchFamily="34" charset="0"/>
                <a:hlinkClick r:id="rId11"/>
              </a:rPr>
              <a:t>Wsob</a:t>
            </a:r>
            <a:endParaRPr lang="nl-NL" sz="2000">
              <a:latin typeface="Aptos" panose="020B0004020202020204" pitchFamily="34" charset="0"/>
            </a:endParaRPr>
          </a:p>
        </p:txBody>
      </p:sp>
      <p:sp>
        <p:nvSpPr>
          <p:cNvPr id="3" name="Titel 2">
            <a:extLst>
              <a:ext uri="{FF2B5EF4-FFF2-40B4-BE49-F238E27FC236}">
                <a16:creationId xmlns:a16="http://schemas.microsoft.com/office/drawing/2014/main" id="{C2323B04-083F-4C6E-FE67-0D9308DF4CFE}"/>
              </a:ext>
            </a:extLst>
          </p:cNvPr>
          <p:cNvSpPr>
            <a:spLocks noGrp="1"/>
          </p:cNvSpPr>
          <p:nvPr>
            <p:ph type="title"/>
          </p:nvPr>
        </p:nvSpPr>
        <p:spPr/>
        <p:txBody>
          <a:bodyPr/>
          <a:lstStyle/>
          <a:p>
            <a:r>
              <a:rPr lang="nl-NL">
                <a:latin typeface="Aptos" panose="020B0004020202020204" pitchFamily="34" charset="0"/>
              </a:rPr>
              <a:t>7. Achtergrond: websites</a:t>
            </a:r>
          </a:p>
        </p:txBody>
      </p:sp>
      <p:sp>
        <p:nvSpPr>
          <p:cNvPr id="5" name="Date Placeholder 3">
            <a:extLst>
              <a:ext uri="{FF2B5EF4-FFF2-40B4-BE49-F238E27FC236}">
                <a16:creationId xmlns:a16="http://schemas.microsoft.com/office/drawing/2014/main" id="{0F513A8B-8082-CA4B-ED00-FE99B251BEAB}"/>
              </a:ext>
            </a:extLst>
          </p:cNvPr>
          <p:cNvSpPr txBox="1">
            <a:spLocks/>
          </p:cNvSpPr>
          <p:nvPr/>
        </p:nvSpPr>
        <p:spPr>
          <a:xfrm>
            <a:off x="573088" y="6356350"/>
            <a:ext cx="3541712" cy="365125"/>
          </a:xfrm>
          <a:prstGeom prst="rect">
            <a:avLst/>
          </a:prstGeom>
        </p:spPr>
        <p:txBody>
          <a:bodyPr vert="horz" wrap="square" lIns="0" tIns="45720" rIns="0" bIns="45720" numCol="1" anchor="ctr" anchorCtr="0" compatLnSpc="1">
            <a:prstTxWarp prst="textNoShape">
              <a:avLst/>
            </a:prstTxWarp>
          </a:bodyPr>
          <a:lstStyle>
            <a:defPPr>
              <a:defRPr lang="en-US"/>
            </a:defPPr>
            <a:lvl1pPr algn="r" defTabSz="457200" rtl="0" fontAlgn="base">
              <a:spcBef>
                <a:spcPct val="0"/>
              </a:spcBef>
              <a:spcAft>
                <a:spcPct val="0"/>
              </a:spcAft>
              <a:defRPr sz="1200" kern="1200">
                <a:solidFill>
                  <a:srgbClr val="1B143C"/>
                </a:solidFill>
                <a:latin typeface="Aptos" panose="020B0004020202020204" pitchFamily="34" charset="0"/>
                <a:ea typeface="MS PGothic" charset="0"/>
                <a:cs typeface="MS PGothic" charset="0"/>
              </a:defRPr>
            </a:lvl1pPr>
            <a:lvl2pPr marL="457200" algn="l" defTabSz="457200" rtl="0" fontAlgn="base">
              <a:spcBef>
                <a:spcPct val="0"/>
              </a:spcBef>
              <a:spcAft>
                <a:spcPct val="0"/>
              </a:spcAft>
              <a:defRPr sz="2400" kern="1200">
                <a:solidFill>
                  <a:schemeClr val="tx1"/>
                </a:solidFill>
                <a:latin typeface="Calibri" charset="0"/>
                <a:ea typeface="MS PGothic" charset="0"/>
                <a:cs typeface="MS PGothic" charset="0"/>
              </a:defRPr>
            </a:lvl2pPr>
            <a:lvl3pPr marL="914400" algn="l" defTabSz="457200" rtl="0" fontAlgn="base">
              <a:spcBef>
                <a:spcPct val="0"/>
              </a:spcBef>
              <a:spcAft>
                <a:spcPct val="0"/>
              </a:spcAft>
              <a:defRPr sz="2400" kern="1200">
                <a:solidFill>
                  <a:schemeClr val="tx1"/>
                </a:solidFill>
                <a:latin typeface="Calibri" charset="0"/>
                <a:ea typeface="MS PGothic" charset="0"/>
                <a:cs typeface="MS PGothic" charset="0"/>
              </a:defRPr>
            </a:lvl3pPr>
            <a:lvl4pPr marL="1371600" algn="l" defTabSz="457200" rtl="0" fontAlgn="base">
              <a:spcBef>
                <a:spcPct val="0"/>
              </a:spcBef>
              <a:spcAft>
                <a:spcPct val="0"/>
              </a:spcAft>
              <a:defRPr sz="2400" kern="1200">
                <a:solidFill>
                  <a:schemeClr val="tx1"/>
                </a:solidFill>
                <a:latin typeface="Calibri" charset="0"/>
                <a:ea typeface="MS PGothic" charset="0"/>
                <a:cs typeface="MS PGothic" charset="0"/>
              </a:defRPr>
            </a:lvl4pPr>
            <a:lvl5pPr marL="1828800" algn="l" defTabSz="457200" rtl="0" fontAlgn="base">
              <a:spcBef>
                <a:spcPct val="0"/>
              </a:spcBef>
              <a:spcAft>
                <a:spcPct val="0"/>
              </a:spcAft>
              <a:defRPr sz="2400" kern="1200">
                <a:solidFill>
                  <a:schemeClr val="tx1"/>
                </a:solidFill>
                <a:latin typeface="Calibri" charset="0"/>
                <a:ea typeface="MS PGothic" charset="0"/>
                <a:cs typeface="MS PGothic" charset="0"/>
              </a:defRPr>
            </a:lvl5pPr>
            <a:lvl6pPr marL="2286000" algn="l" defTabSz="457200" rtl="0" eaLnBrk="1" latinLnBrk="0" hangingPunct="1">
              <a:defRPr sz="2400" kern="1200">
                <a:solidFill>
                  <a:schemeClr val="tx1"/>
                </a:solidFill>
                <a:latin typeface="Calibri" charset="0"/>
                <a:ea typeface="MS PGothic" charset="0"/>
                <a:cs typeface="MS PGothic" charset="0"/>
              </a:defRPr>
            </a:lvl6pPr>
            <a:lvl7pPr marL="2743200" algn="l" defTabSz="457200" rtl="0" eaLnBrk="1" latinLnBrk="0" hangingPunct="1">
              <a:defRPr sz="2400" kern="1200">
                <a:solidFill>
                  <a:schemeClr val="tx1"/>
                </a:solidFill>
                <a:latin typeface="Calibri" charset="0"/>
                <a:ea typeface="MS PGothic" charset="0"/>
                <a:cs typeface="MS PGothic" charset="0"/>
              </a:defRPr>
            </a:lvl7pPr>
            <a:lvl8pPr marL="3200400" algn="l" defTabSz="457200" rtl="0" eaLnBrk="1" latinLnBrk="0" hangingPunct="1">
              <a:defRPr sz="2400" kern="1200">
                <a:solidFill>
                  <a:schemeClr val="tx1"/>
                </a:solidFill>
                <a:latin typeface="Calibri" charset="0"/>
                <a:ea typeface="MS PGothic" charset="0"/>
                <a:cs typeface="MS PGothic" charset="0"/>
              </a:defRPr>
            </a:lvl8pPr>
            <a:lvl9pPr marL="3657600" algn="l" defTabSz="457200" rtl="0" eaLnBrk="1" latinLnBrk="0" hangingPunct="1">
              <a:defRPr sz="2400" kern="1200">
                <a:solidFill>
                  <a:schemeClr val="tx1"/>
                </a:solidFill>
                <a:latin typeface="Calibri" charset="0"/>
                <a:ea typeface="MS PGothic" charset="0"/>
                <a:cs typeface="MS PGothic"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srgbClr val="1B143C"/>
                </a:solidFill>
                <a:effectLst/>
                <a:uLnTx/>
                <a:uFillTx/>
                <a:latin typeface="Aptos" panose="020B0004020202020204" pitchFamily="34" charset="0"/>
                <a:ea typeface="MS PGothic" charset="0"/>
              </a:rPr>
              <a:t>Oktober 2026</a:t>
            </a:r>
            <a:endParaRPr kumimoji="0" lang="en-US" sz="1200" b="0" i="0" u="none" strike="noStrike" kern="1200" cap="none" spc="0" normalizeH="0" baseline="0" noProof="0">
              <a:ln>
                <a:noFill/>
              </a:ln>
              <a:solidFill>
                <a:srgbClr val="1B143C"/>
              </a:solidFill>
              <a:effectLst/>
              <a:uLnTx/>
              <a:uFillTx/>
              <a:latin typeface="Aptos" panose="020B0004020202020204" pitchFamily="34" charset="0"/>
              <a:ea typeface="MS PGothic" charset="0"/>
            </a:endParaRPr>
          </a:p>
        </p:txBody>
      </p:sp>
    </p:spTree>
    <p:extLst>
      <p:ext uri="{BB962C8B-B14F-4D97-AF65-F5344CB8AC3E}">
        <p14:creationId xmlns:p14="http://schemas.microsoft.com/office/powerpoint/2010/main" val="3001178757"/>
      </p:ext>
    </p:extLst>
  </p:cSld>
  <p:clrMapOvr>
    <a:masterClrMapping/>
  </p:clrMapOvr>
</p:sld>
</file>

<file path=ppt/theme/theme1.xml><?xml version="1.0" encoding="utf-8"?>
<a:theme xmlns:a="http://schemas.openxmlformats.org/drawingml/2006/main" name="GELD-009-4_PowerPointTemplate_v10">
  <a:themeElements>
    <a:clrScheme name="Provincie Gelderland">
      <a:dk1>
        <a:srgbClr val="1B143C"/>
      </a:dk1>
      <a:lt1>
        <a:srgbClr val="FFFFFF"/>
      </a:lt1>
      <a:dk2>
        <a:srgbClr val="1B143C"/>
      </a:dk2>
      <a:lt2>
        <a:srgbClr val="D9E020"/>
      </a:lt2>
      <a:accent1>
        <a:srgbClr val="005B7F"/>
      </a:accent1>
      <a:accent2>
        <a:srgbClr val="48A842"/>
      </a:accent2>
      <a:accent3>
        <a:srgbClr val="FFDD00"/>
      </a:accent3>
      <a:accent4>
        <a:srgbClr val="FF9900"/>
      </a:accent4>
      <a:accent5>
        <a:srgbClr val="FF6600"/>
      </a:accent5>
      <a:accent6>
        <a:srgbClr val="CC0000"/>
      </a:accent6>
      <a:hlink>
        <a:srgbClr val="0066CC"/>
      </a:hlink>
      <a:folHlink>
        <a:srgbClr val="663399"/>
      </a:folHlink>
    </a:clrScheme>
    <a:fontScheme name="Civiel">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GELD-009-4_PowerPointTemplate_v10">
  <a:themeElements>
    <a:clrScheme name="Provincie Gelderland">
      <a:dk1>
        <a:srgbClr val="1B143C"/>
      </a:dk1>
      <a:lt1>
        <a:srgbClr val="FFFFFF"/>
      </a:lt1>
      <a:dk2>
        <a:srgbClr val="1B143C"/>
      </a:dk2>
      <a:lt2>
        <a:srgbClr val="D9E020"/>
      </a:lt2>
      <a:accent1>
        <a:srgbClr val="005B7F"/>
      </a:accent1>
      <a:accent2>
        <a:srgbClr val="48A842"/>
      </a:accent2>
      <a:accent3>
        <a:srgbClr val="FFDD00"/>
      </a:accent3>
      <a:accent4>
        <a:srgbClr val="FF9900"/>
      </a:accent4>
      <a:accent5>
        <a:srgbClr val="FF6600"/>
      </a:accent5>
      <a:accent6>
        <a:srgbClr val="CC0000"/>
      </a:accent6>
      <a:hlink>
        <a:srgbClr val="0066CC"/>
      </a:hlink>
      <a:folHlink>
        <a:srgbClr val="663399"/>
      </a:folHlink>
    </a:clrScheme>
    <a:fontScheme name="Civiel">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GELD-009-4_PowerPointTemplate_v10">
  <a:themeElements>
    <a:clrScheme name="Provincie Gelderland">
      <a:dk1>
        <a:srgbClr val="1B143C"/>
      </a:dk1>
      <a:lt1>
        <a:srgbClr val="FFFFFF"/>
      </a:lt1>
      <a:dk2>
        <a:srgbClr val="1B143C"/>
      </a:dk2>
      <a:lt2>
        <a:srgbClr val="D9E020"/>
      </a:lt2>
      <a:accent1>
        <a:srgbClr val="005B7F"/>
      </a:accent1>
      <a:accent2>
        <a:srgbClr val="48A842"/>
      </a:accent2>
      <a:accent3>
        <a:srgbClr val="FFDD00"/>
      </a:accent3>
      <a:accent4>
        <a:srgbClr val="FF9900"/>
      </a:accent4>
      <a:accent5>
        <a:srgbClr val="FF6600"/>
      </a:accent5>
      <a:accent6>
        <a:srgbClr val="CC0000"/>
      </a:accent6>
      <a:hlink>
        <a:srgbClr val="0066CC"/>
      </a:hlink>
      <a:folHlink>
        <a:srgbClr val="663399"/>
      </a:folHlink>
    </a:clrScheme>
    <a:fontScheme name="Civiel">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de9a60e-a221-4f78-86a6-f04888ef6cd6" xsi:nil="true"/>
    <lcf76f155ced4ddcb4097134ff3c332f xmlns="a880f342-cc09-4096-8fad-0bcb144a87c1">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13B090A18923D4C88EA6AE46BA5F313" ma:contentTypeVersion="11" ma:contentTypeDescription="Een nieuw document maken." ma:contentTypeScope="" ma:versionID="d3a937c581bc330ef4a0e48f4eec2815">
  <xsd:schema xmlns:xsd="http://www.w3.org/2001/XMLSchema" xmlns:xs="http://www.w3.org/2001/XMLSchema" xmlns:p="http://schemas.microsoft.com/office/2006/metadata/properties" xmlns:ns2="a880f342-cc09-4096-8fad-0bcb144a87c1" xmlns:ns3="2de9a60e-a221-4f78-86a6-f04888ef6cd6" targetNamespace="http://schemas.microsoft.com/office/2006/metadata/properties" ma:root="true" ma:fieldsID="3e8a0c53311f52c682c479c8b322b96d" ns2:_="" ns3:_="">
    <xsd:import namespace="a880f342-cc09-4096-8fad-0bcb144a87c1"/>
    <xsd:import namespace="2de9a60e-a221-4f78-86a6-f04888ef6cd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BillingMetadata"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880f342-cc09-4096-8fad-0bcb144a87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BillingMetadata" ma:index="11" nillable="true" ma:displayName="MediaServiceBillingMetadata" ma:hidden="true" ma:internalName="MediaServiceBilling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Afbeeldingtags" ma:readOnly="false" ma:fieldId="{5cf76f15-5ced-4ddc-b409-7134ff3c332f}" ma:taxonomyMulti="true" ma:sspId="7f55a0d7-0058-4245-9d84-4d576cf54ba1"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de9a60e-a221-4f78-86a6-f04888ef6cd6"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5cbd63ce-2a29-4736-aecc-146467a70078}" ma:internalName="TaxCatchAll" ma:showField="CatchAllData" ma:web="2de9a60e-a221-4f78-86a6-f04888ef6cd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CA36E33-BFCB-45A4-A7E5-7D047290261A}">
  <ds:schemaRefs>
    <ds:schemaRef ds:uri="a880f342-cc09-4096-8fad-0bcb144a87c1"/>
    <ds:schemaRef ds:uri="2de9a60e-a221-4f78-86a6-f04888ef6cd6"/>
    <ds:schemaRef ds:uri="http://purl.org/dc/terms/"/>
    <ds:schemaRef ds:uri="http://www.w3.org/XML/1998/namespace"/>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purl.org/dc/dcmitype/"/>
    <ds:schemaRef ds:uri="http://purl.org/dc/elements/1.1/"/>
  </ds:schemaRefs>
</ds:datastoreItem>
</file>

<file path=customXml/itemProps2.xml><?xml version="1.0" encoding="utf-8"?>
<ds:datastoreItem xmlns:ds="http://schemas.openxmlformats.org/officeDocument/2006/customXml" ds:itemID="{4EA2849E-F00E-40D0-A9AF-F8BA3DA297A6}">
  <ds:schemaRefs>
    <ds:schemaRef ds:uri="http://schemas.microsoft.com/sharepoint/v3/contenttype/forms"/>
  </ds:schemaRefs>
</ds:datastoreItem>
</file>

<file path=customXml/itemProps3.xml><?xml version="1.0" encoding="utf-8"?>
<ds:datastoreItem xmlns:ds="http://schemas.openxmlformats.org/officeDocument/2006/customXml" ds:itemID="{94C326E9-C6F3-4A3A-BB6B-32087A99B9D9}">
  <ds:schemaRefs>
    <ds:schemaRef ds:uri="2de9a60e-a221-4f78-86a6-f04888ef6cd6"/>
    <ds:schemaRef ds:uri="a880f342-cc09-4096-8fad-0bcb144a87c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539</TotalTime>
  <Words>4748</Words>
  <Application>Microsoft Office PowerPoint</Application>
  <PresentationFormat>On-screen Show (4:3)</PresentationFormat>
  <Paragraphs>669</Paragraphs>
  <Slides>36</Slides>
  <Notes>34</Notes>
  <HiddenSlides>0</HiddenSlides>
  <MMClips>0</MMClips>
  <ScaleCrop>false</ScaleCrop>
  <HeadingPairs>
    <vt:vector size="4" baseType="variant">
      <vt:variant>
        <vt:lpstr>Theme</vt:lpstr>
      </vt:variant>
      <vt:variant>
        <vt:i4>3</vt:i4>
      </vt:variant>
      <vt:variant>
        <vt:lpstr>Slide Titles</vt:lpstr>
      </vt:variant>
      <vt:variant>
        <vt:i4>36</vt:i4>
      </vt:variant>
    </vt:vector>
  </HeadingPairs>
  <TitlesOfParts>
    <vt:vector size="39" baseType="lpstr">
      <vt:lpstr>GELD-009-4_PowerPointTemplate_v10</vt:lpstr>
      <vt:lpstr>1_GELD-009-4_PowerPointTemplate_v10</vt:lpstr>
      <vt:lpstr>2_GELD-009-4_PowerPointTemplate_v10</vt:lpstr>
      <vt:lpstr>Bestuurlijk traject Gelders Bibliotheekwerk </vt:lpstr>
      <vt:lpstr>Goed om te weten</vt:lpstr>
      <vt:lpstr>Stuurgroep Gelders bibliotheekwerk</vt:lpstr>
      <vt:lpstr>Inhoudsopgave</vt:lpstr>
      <vt:lpstr>1. Wet en stelsel: gewijzigde Wsob</vt:lpstr>
      <vt:lpstr>1. Wet en stelsel: toekomstig bibliotheekstelsel</vt:lpstr>
      <vt:lpstr>2. Startsituatie: ons netwerk in cijfers</vt:lpstr>
      <vt:lpstr>2. Startsituatie: sterk netwerk onder druk</vt:lpstr>
      <vt:lpstr>3. Bestuurlijk traject: aanleiding</vt:lpstr>
      <vt:lpstr>3. Bestuurlijk traject: stimulerende aanpak</vt:lpstr>
      <vt:lpstr>3. Bestuurlijk traject: eerdere stappen</vt:lpstr>
      <vt:lpstr>3. Bestuurlijk traject: opbrengst 16 september</vt:lpstr>
      <vt:lpstr>4. Convenant: hoofdlijnen</vt:lpstr>
      <vt:lpstr>4. Convenant: afspraken per partner</vt:lpstr>
      <vt:lpstr>5. Gelders format meerjarenplan</vt:lpstr>
      <vt:lpstr>5. Gelders format meerjarenplan: versies</vt:lpstr>
      <vt:lpstr>6. Besluitvorming: planning</vt:lpstr>
      <vt:lpstr>Blijf op de hoogte</vt:lpstr>
      <vt:lpstr>7. Achtergrondinformatie</vt:lpstr>
      <vt:lpstr>7. Achtergrond: huidige wet en stelsel</vt:lpstr>
      <vt:lpstr>7. Achtergrond: huidige Wsob</vt:lpstr>
      <vt:lpstr>7. Achtergrond: prestaties in Gelderland</vt:lpstr>
      <vt:lpstr>7. Achtergrond: ambities en doelen</vt:lpstr>
      <vt:lpstr>7. Achtergrond: plan van aanpak</vt:lpstr>
      <vt:lpstr>7. Achtergrond: vijf sporen</vt:lpstr>
      <vt:lpstr>7. Achtergrond: projectorganisatie</vt:lpstr>
      <vt:lpstr>7. Achtergrond: doorkijk 2026-2030</vt:lpstr>
      <vt:lpstr>7. Achtergrond: opbouw Gelders format</vt:lpstr>
      <vt:lpstr>7. Achtergrond: route naar de zorgplicht</vt:lpstr>
      <vt:lpstr>7. Achtergrond: definitie zorgplicht</vt:lpstr>
      <vt:lpstr>7. Achtergrond: financiering zorgplicht</vt:lpstr>
      <vt:lpstr>7. Achtergrond: wetgevingstraject</vt:lpstr>
      <vt:lpstr>7. Achtergrond: beleidskaders</vt:lpstr>
      <vt:lpstr>Bibliotheekconvenant 2024-2027 in een notendop </vt:lpstr>
      <vt:lpstr>PowerPoint Presentation</vt:lpstr>
      <vt:lpstr>7. Achtergrond: websites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Stuart, Mireille</dc:creator>
  <dc:description/>
  <cp:lastModifiedBy>Poll van de, Rowan</cp:lastModifiedBy>
  <cp:revision>17</cp:revision>
  <dcterms:created xsi:type="dcterms:W3CDTF">2025-08-19T13:56:06Z</dcterms:created>
  <dcterms:modified xsi:type="dcterms:W3CDTF">2026-10-12T09:00:24Z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0x010100713B090A18923D4C88EA6AE46BA5F313</vt:lpwstr>
  </property>
  <property fmtid="{D5CDD505-2E9C-101B-9397-08002B2CF9AE}" pid="3" name="MediaServiceImageTags">
    <vt:lpwstr/>
  </property>
</Properties>
</file>