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5" r:id="rId2"/>
    <p:sldId id="4395" r:id="rId3"/>
    <p:sldId id="4396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E3DCB-8919-A1BC-E1AC-7D9FFB64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10137E-E688-B531-403B-8C20E2015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E9AAFC-2968-ADC6-409C-A36A93D8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C04D39-D35A-77D5-A7AB-F14E80B9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0BEFD-99DF-E26C-3E96-29E8ECDF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0D4D9-20F7-8003-7AA7-2D8671EE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35EB63-2540-E231-26A4-4AD3DE597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B74A06-C6B7-71D9-9D7C-4D106CE5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333D53-63DE-20A3-A520-E923796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243990-6AE2-5A37-55EE-FC73D575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0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9C37F9-7F1E-B932-9C35-9BCD45AD8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9B8E08-E5DB-BDC9-0F6E-09923F238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340731-2E45-F021-89B8-73C0B7C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0B40FF-F28D-27C6-8810-06C25C07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460D7-A03E-FC4D-6533-0FBB528D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9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CC2E8-3452-8964-E274-D8F7CF3D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181023-5B72-B52A-655D-359E6978F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30BAC8-0616-209F-2BB5-7D330D32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83572A-8E34-8ADF-065B-DCC57237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DE48D-E357-F528-B686-C5E07809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1125-7F92-27DE-4B26-C0E3395E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5FFA9D-9EBB-1750-1E45-077F78A0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8F4110-0F86-7491-32B5-20824A9D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9E9B57-48EF-8559-4E1F-B05E707C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8B8E45-1203-3F84-6EA0-0BA6D109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EAC1F-3DA4-EFC6-A9E0-CFF2977D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1ADE8-34A3-689A-BC37-664911731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80D338-CA10-90CD-0A97-2DF288348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BA0F31-7C73-D6A6-2D8A-5911D00A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DA342B-FC47-F9BA-927C-DAA67999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60F71A-7F69-A2BC-6DE3-FA5BD1DC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30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1E036-5F33-B6B5-DD9B-CFD1B864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324C5-3B34-63C7-5BED-2FD6ACD6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56D7E6-8F6E-2521-58A9-7A43DE33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115F7D-F143-767E-642A-771C7992A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4DD232-EE5D-C42C-B7E2-63334A42E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D6E242-742D-4A56-F838-7BDADEBA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7367963-D66B-AC3D-26DD-AD4501B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FFBBED-37F5-3CBC-CC6F-791ABD9D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0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A096F-2FEE-9042-7823-92991569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85A54F-3041-ED77-F484-81B3E94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0888AA-2176-17C0-1FD9-4907B198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0B8A8D-520B-F67C-A469-6D0F003D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8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6A9B32-4943-3DBB-FF93-785F4117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0F6088-20EF-7D5B-F65A-2A4E5161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A8EE13-4945-719A-E844-E0D7189E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15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5AA70-FBAB-76BA-9D5A-90408E40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D1FE7-5AB0-8923-39A9-CD098486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D1770F-2EFD-A51E-58E4-596CABCC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E43FB5-90B4-14EF-98F6-13D8BE22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87253-45D7-991F-5399-AED42915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40A00D-DEA3-AF6B-0789-1C9323DC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68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B30A4-7BF3-3B30-CCFF-82044970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BD04A-E108-D076-4593-A38B98BE3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1E4756-7F47-CEEA-38B0-789407A00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F29B82-92B8-9AB1-B6B0-4CF51368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FFB2ED-0AA4-7691-D59A-3EA6E104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9B92FF-920E-2F22-54BD-F8A5616C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30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6C02B4-36C8-EC8B-F219-88A6DAEF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3540F-48C7-B27B-51BA-9D6B05B63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43456C-CCE9-92D8-D49A-D236EE231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C8E054-4A69-45CE-B6F0-55392D435FBB}" type="datetimeFigureOut">
              <a:rPr lang="nl-NL" smtClean="0"/>
              <a:t>10-4-2026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6BA7B0-FD94-9ABA-21E3-4395CFA9B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C4EEA3-130E-5591-EAD6-EDAD4608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AF28F-EE3A-4BB1-BB43-32AA4A364B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nggelderland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2D50-B245-714C-4239-00C8DFB4F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5602C-49E0-6FAF-94EE-FF9F292F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55" y="154579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ea typeface="Times New Roman" panose="02020603050405020304" pitchFamily="18" charset="0"/>
              </a:rPr>
              <a:t>9. Presentatie en toelichting website VNG Gelderland 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DE845-8463-ED11-BD76-8885CDB4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55" y="2716581"/>
            <a:ext cx="10515600" cy="280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ea typeface="Times New Roman" panose="02020603050405020304" pitchFamily="18" charset="0"/>
              </a:rPr>
              <a:t>(Eva de Man)</a:t>
            </a:r>
          </a:p>
        </p:txBody>
      </p:sp>
    </p:spTree>
    <p:extLst>
      <p:ext uri="{BB962C8B-B14F-4D97-AF65-F5344CB8AC3E}">
        <p14:creationId xmlns:p14="http://schemas.microsoft.com/office/powerpoint/2010/main" val="210344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9968ABA-EAA0-1ECD-20FA-75A31F2A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347205"/>
            <a:ext cx="11693141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D006-A40E-336B-5D45-C0A3A5F2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51821-4C6D-191B-7F9F-6035F650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9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>
                <a:solidFill>
                  <a:schemeClr val="tx1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www.vnggelderland.nl</a:t>
            </a:r>
            <a:r>
              <a:rPr lang="nl-NL" sz="4800" b="1" dirty="0">
                <a:solidFill>
                  <a:schemeClr val="tx1"/>
                </a:solidFill>
                <a:latin typeface="Assistant" pitchFamily="2" charset="-79"/>
                <a:ea typeface="Times New Roman" panose="02020603050405020304" pitchFamily="18" charset="0"/>
                <a:cs typeface="Assistant" pitchFamily="2" charset="-79"/>
              </a:rPr>
              <a:t> </a:t>
            </a:r>
            <a:endParaRPr lang="nl-NL" sz="48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04755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Breedbeeld</PresentationFormat>
  <Paragraphs>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Assistant</vt:lpstr>
      <vt:lpstr>Times New Roman</vt:lpstr>
      <vt:lpstr>Kantoorthema</vt:lpstr>
      <vt:lpstr>9. Presentatie en toelichting website VNG Gelderland </vt:lpstr>
      <vt:lpstr>PowerPoint-presentatie</vt:lpstr>
      <vt:lpstr>www.vnggelderland.nl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P.G. (Perry) Arissen</dc:creator>
  <cp:lastModifiedBy>P.G. (Perry) Arissen</cp:lastModifiedBy>
  <cp:revision>1</cp:revision>
  <dcterms:created xsi:type="dcterms:W3CDTF">2026-04-10T11:29:56Z</dcterms:created>
  <dcterms:modified xsi:type="dcterms:W3CDTF">2026-04-10T11:30:36Z</dcterms:modified>
</cp:coreProperties>
</file>